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16" r:id="rId2"/>
  </p:sldMasterIdLst>
  <p:notesMasterIdLst>
    <p:notesMasterId r:id="rId22"/>
  </p:notesMasterIdLst>
  <p:sldIdLst>
    <p:sldId id="256" r:id="rId3"/>
    <p:sldId id="257" r:id="rId4"/>
    <p:sldId id="258" r:id="rId5"/>
    <p:sldId id="259" r:id="rId6"/>
    <p:sldId id="260" r:id="rId7"/>
    <p:sldId id="283" r:id="rId8"/>
    <p:sldId id="264" r:id="rId9"/>
    <p:sldId id="266" r:id="rId10"/>
    <p:sldId id="265" r:id="rId11"/>
    <p:sldId id="279" r:id="rId12"/>
    <p:sldId id="267" r:id="rId13"/>
    <p:sldId id="268" r:id="rId14"/>
    <p:sldId id="270" r:id="rId15"/>
    <p:sldId id="282" r:id="rId16"/>
    <p:sldId id="278" r:id="rId17"/>
    <p:sldId id="277" r:id="rId18"/>
    <p:sldId id="274" r:id="rId19"/>
    <p:sldId id="280" r:id="rId20"/>
    <p:sldId id="281"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Formata Regular" panose="02000503060000020004"/>
      <p:regular r:id="rId27"/>
      <p:italic r:id="rId28"/>
    </p:embeddedFont>
    <p:embeddedFont>
      <p:font typeface="Verdana" panose="020B060403050404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3F3F3F"/>
    <a:srgbClr val="78BE20"/>
    <a:srgbClr val="A6A6A6"/>
    <a:srgbClr val="57565B"/>
    <a:srgbClr val="77BD1F"/>
    <a:srgbClr val="CAE4D9"/>
    <a:srgbClr val="00629B"/>
    <a:srgbClr val="0663C2"/>
    <a:srgbClr val="1B43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897B0F-1504-48AC-B4AE-CCEBD987B8B0}">
  <a:tblStyle styleId="{A3897B0F-1504-48AC-B4AE-CCEBD987B8B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2BB051D-8599-4D09-82FC-B4383CE62AE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1428657-A865-4073-9316-1BB497A4B086}"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81"/>
    <p:restoredTop sz="94782"/>
  </p:normalViewPr>
  <p:slideViewPr>
    <p:cSldViewPr snapToGrid="0">
      <p:cViewPr varScale="1">
        <p:scale>
          <a:sx n="82" d="100"/>
          <a:sy n="82" d="100"/>
        </p:scale>
        <p:origin x="117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57973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6" name="Google Shape;5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extLst>
      <p:ext uri="{BB962C8B-B14F-4D97-AF65-F5344CB8AC3E}">
        <p14:creationId xmlns:p14="http://schemas.microsoft.com/office/powerpoint/2010/main" val="299373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9629acc3bd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9629acc3bd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71" name="Google Shape;671;g9629acc3bd_1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extLst>
      <p:ext uri="{BB962C8B-B14F-4D97-AF65-F5344CB8AC3E}">
        <p14:creationId xmlns:p14="http://schemas.microsoft.com/office/powerpoint/2010/main" val="78184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8a0ed43dd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8a0ed43dd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0" name="Google Shape;690;g8a0ed43dd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Tree>
    <p:extLst>
      <p:ext uri="{BB962C8B-B14F-4D97-AF65-F5344CB8AC3E}">
        <p14:creationId xmlns:p14="http://schemas.microsoft.com/office/powerpoint/2010/main" val="1944441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9538abad2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9538abad2c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30" name="Google Shape;730;g9538abad2c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dirty="0"/>
          </a:p>
        </p:txBody>
      </p:sp>
    </p:spTree>
    <p:extLst>
      <p:ext uri="{BB962C8B-B14F-4D97-AF65-F5344CB8AC3E}">
        <p14:creationId xmlns:p14="http://schemas.microsoft.com/office/powerpoint/2010/main" val="905759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9538abad2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9538abad2c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30" name="Google Shape;730;g9538abad2c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dirty="0"/>
          </a:p>
        </p:txBody>
      </p:sp>
    </p:spTree>
    <p:extLst>
      <p:ext uri="{BB962C8B-B14F-4D97-AF65-F5344CB8AC3E}">
        <p14:creationId xmlns:p14="http://schemas.microsoft.com/office/powerpoint/2010/main" val="382785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d49b19f5b0_14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d49b19f5b0_14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23850" algn="l" rtl="0">
              <a:lnSpc>
                <a:spcPct val="150000"/>
              </a:lnSpc>
              <a:spcBef>
                <a:spcPts val="0"/>
              </a:spcBef>
              <a:spcAft>
                <a:spcPts val="0"/>
              </a:spcAft>
              <a:buClr>
                <a:schemeClr val="dk1"/>
              </a:buClr>
              <a:buSzPts val="1500"/>
              <a:buFont typeface="Calibri"/>
              <a:buChar char="●"/>
            </a:pPr>
            <a:endParaRPr sz="1500" dirty="0"/>
          </a:p>
          <a:p>
            <a:pPr marL="457200" lvl="0" indent="0" algn="l" rtl="0">
              <a:lnSpc>
                <a:spcPct val="150000"/>
              </a:lnSpc>
              <a:spcBef>
                <a:spcPts val="0"/>
              </a:spcBef>
              <a:spcAft>
                <a:spcPts val="0"/>
              </a:spcAft>
              <a:buClr>
                <a:schemeClr val="dk1"/>
              </a:buClr>
              <a:buSzPts val="1100"/>
              <a:buFont typeface="Arial"/>
              <a:buNone/>
            </a:pPr>
            <a:endParaRPr sz="1500" dirty="0"/>
          </a:p>
          <a:p>
            <a:pPr marL="0" lvl="0" indent="0" algn="l" rtl="0">
              <a:spcBef>
                <a:spcPts val="0"/>
              </a:spcBef>
              <a:spcAft>
                <a:spcPts val="0"/>
              </a:spcAft>
              <a:buClr>
                <a:schemeClr val="dk1"/>
              </a:buClr>
              <a:buSzPts val="1200"/>
              <a:buFont typeface="Calibri"/>
              <a:buNone/>
            </a:pPr>
            <a:endParaRPr dirty="0"/>
          </a:p>
        </p:txBody>
      </p:sp>
      <p:sp>
        <p:nvSpPr>
          <p:cNvPr id="889" name="Google Shape;889;gd49b19f5b0_14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84227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d49b19f5b0_3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d49b19f5b0_3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5" name="Google Shape;875;gd49b19f5b0_3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dirty="0"/>
          </a:p>
        </p:txBody>
      </p:sp>
    </p:spTree>
    <p:extLst>
      <p:ext uri="{BB962C8B-B14F-4D97-AF65-F5344CB8AC3E}">
        <p14:creationId xmlns:p14="http://schemas.microsoft.com/office/powerpoint/2010/main" val="951882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cea5319abe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5" name="Google Shape;845;gcea5319abe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57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6" name="Google Shape;90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3386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bca3f018e7_16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916" name="Google Shape;916;gbca3f018e7_16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761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5" name="Google Shape;5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480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bb64440bba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42" name="Google Shape;542;gbb64440bba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4998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bb60c4a282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bb60c4a282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228600" lvl="0" indent="-184150" algn="l" rtl="0">
              <a:spcBef>
                <a:spcPts val="0"/>
              </a:spcBef>
              <a:spcAft>
                <a:spcPts val="0"/>
              </a:spcAft>
              <a:buClr>
                <a:schemeClr val="dk1"/>
              </a:buClr>
              <a:buSzPts val="1100"/>
              <a:buChar char="●"/>
            </a:pP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550" name="Google Shape;550;gbb60c4a282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extLst>
      <p:ext uri="{BB962C8B-B14F-4D97-AF65-F5344CB8AC3E}">
        <p14:creationId xmlns:p14="http://schemas.microsoft.com/office/powerpoint/2010/main" val="569161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9629acc3bd_1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9629acc3bd_12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9" name="Google Shape;559;g9629acc3bd_12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dirty="0"/>
          </a:p>
        </p:txBody>
      </p:sp>
    </p:spTree>
    <p:extLst>
      <p:ext uri="{BB962C8B-B14F-4D97-AF65-F5344CB8AC3E}">
        <p14:creationId xmlns:p14="http://schemas.microsoft.com/office/powerpoint/2010/main" val="163832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41" name="Google Shape;64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906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63" name="Google Shape;6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61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d49b19f5b0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d49b19f5b0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3" name="Google Shape;653;gd49b19f5b0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dirty="0"/>
          </a:p>
        </p:txBody>
      </p:sp>
    </p:spTree>
    <p:extLst>
      <p:ext uri="{BB962C8B-B14F-4D97-AF65-F5344CB8AC3E}">
        <p14:creationId xmlns:p14="http://schemas.microsoft.com/office/powerpoint/2010/main" val="146545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0" name="Google Shape;90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4622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pic>
        <p:nvPicPr>
          <p:cNvPr id="21" name="Google Shape;21;p2"/>
          <p:cNvPicPr preferRelativeResize="0"/>
          <p:nvPr/>
        </p:nvPicPr>
        <p:blipFill rotWithShape="1">
          <a:blip r:embed="rId2">
            <a:alphaModFix/>
          </a:blip>
          <a:srcRect t="14952" b="14732"/>
          <a:stretch/>
        </p:blipFill>
        <p:spPr>
          <a:xfrm>
            <a:off x="-1" y="-1"/>
            <a:ext cx="9144001" cy="5143501"/>
          </a:xfrm>
          <a:prstGeom prst="rect">
            <a:avLst/>
          </a:prstGeom>
          <a:noFill/>
          <a:ln>
            <a:noFill/>
          </a:ln>
        </p:spPr>
      </p:pic>
      <p:sp>
        <p:nvSpPr>
          <p:cNvPr id="22" name="Google Shape;22;p2"/>
          <p:cNvSpPr/>
          <p:nvPr/>
        </p:nvSpPr>
        <p:spPr>
          <a:xfrm>
            <a:off x="0" y="0"/>
            <a:ext cx="9144000" cy="5143500"/>
          </a:xfrm>
          <a:prstGeom prst="rect">
            <a:avLst/>
          </a:prstGeom>
          <a:gradFill>
            <a:gsLst>
              <a:gs pos="0">
                <a:srgbClr val="004578">
                  <a:alpha val="0"/>
                </a:srgbClr>
              </a:gs>
              <a:gs pos="100000">
                <a:srgbClr val="FFFFFF">
                  <a:alpha val="72549"/>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3" name="Google Shape;23;p2"/>
          <p:cNvSpPr/>
          <p:nvPr/>
        </p:nvSpPr>
        <p:spPr>
          <a:xfrm rot="10800000" flipH="1">
            <a:off x="0" y="-1"/>
            <a:ext cx="9144000" cy="1479117"/>
          </a:xfrm>
          <a:prstGeom prst="snip1Rect">
            <a:avLst>
              <a:gd name="adj" fmla="val 38307"/>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4" name="Google Shape;24;p2"/>
          <p:cNvSpPr txBox="1">
            <a:spLocks noGrp="1"/>
          </p:cNvSpPr>
          <p:nvPr>
            <p:ph type="ctrTitle"/>
          </p:nvPr>
        </p:nvSpPr>
        <p:spPr>
          <a:xfrm>
            <a:off x="431800" y="249937"/>
            <a:ext cx="6790266" cy="1007363"/>
          </a:xfrm>
          <a:prstGeom prst="rect">
            <a:avLst/>
          </a:prstGeom>
          <a:noFill/>
          <a:ln>
            <a:noFill/>
          </a:ln>
        </p:spPr>
        <p:txBody>
          <a:bodyPr spcFirstLastPara="1" wrap="square" lIns="91425" tIns="45700" rIns="91425" bIns="45700" anchor="b" anchorCtr="0">
            <a:noAutofit/>
          </a:bodyPr>
          <a:lstStyle>
            <a:lvl1pPr lvl="0" algn="l">
              <a:lnSpc>
                <a:spcPct val="75757"/>
              </a:lnSpc>
              <a:spcBef>
                <a:spcPts val="0"/>
              </a:spcBef>
              <a:spcAft>
                <a:spcPts val="0"/>
              </a:spcAft>
              <a:buClr>
                <a:srgbClr val="004578"/>
              </a:buClr>
              <a:buSzPts val="3300"/>
              <a:buFont typeface="Calibri"/>
              <a:buNone/>
              <a:defRPr sz="3300" i="0">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10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sp>
        <p:nvSpPr>
          <p:cNvPr id="26" name="Google Shape;26;p2"/>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grpSp>
        <p:nvGrpSpPr>
          <p:cNvPr id="27" name="Google Shape;27;p2"/>
          <p:cNvGrpSpPr/>
          <p:nvPr/>
        </p:nvGrpSpPr>
        <p:grpSpPr>
          <a:xfrm>
            <a:off x="5373859" y="194940"/>
            <a:ext cx="3376246" cy="3376246"/>
            <a:chOff x="5373859" y="194940"/>
            <a:chExt cx="3376246" cy="3376246"/>
          </a:xfrm>
        </p:grpSpPr>
        <p:sp>
          <p:nvSpPr>
            <p:cNvPr id="28" name="Google Shape;28;p2"/>
            <p:cNvSpPr/>
            <p:nvPr/>
          </p:nvSpPr>
          <p:spPr>
            <a:xfrm>
              <a:off x="5373859" y="194940"/>
              <a:ext cx="3376246" cy="3376246"/>
            </a:xfrm>
            <a:prstGeom prst="ellipse">
              <a:avLst/>
            </a:prstGeom>
            <a:noFill/>
            <a:ln w="152400" cap="flat" cmpd="sng">
              <a:solidFill>
                <a:schemeClr val="lt1">
                  <a:alpha val="6745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9" name="Google Shape;29;p2"/>
            <p:cNvSpPr/>
            <p:nvPr/>
          </p:nvSpPr>
          <p:spPr>
            <a:xfrm>
              <a:off x="5780650" y="601731"/>
              <a:ext cx="2562664" cy="2562664"/>
            </a:xfrm>
            <a:prstGeom prst="ellipse">
              <a:avLst/>
            </a:prstGeom>
            <a:noFill/>
            <a:ln w="228600" cap="flat" cmpd="sng">
              <a:solidFill>
                <a:schemeClr val="lt1">
                  <a:alpha val="43529"/>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grpSp>
      <p:pic>
        <p:nvPicPr>
          <p:cNvPr id="30" name="Google Shape;30;p2"/>
          <p:cNvPicPr preferRelativeResize="0"/>
          <p:nvPr/>
        </p:nvPicPr>
        <p:blipFill rotWithShape="1">
          <a:blip r:embed="rId3">
            <a:alphaModFix/>
          </a:blip>
          <a:srcRect/>
          <a:stretch/>
        </p:blipFill>
        <p:spPr>
          <a:xfrm>
            <a:off x="7761134" y="249937"/>
            <a:ext cx="1018622" cy="568534"/>
          </a:xfrm>
          <a:prstGeom prst="rect">
            <a:avLst/>
          </a:prstGeom>
          <a:noFill/>
          <a:ln>
            <a:noFill/>
          </a:ln>
        </p:spPr>
      </p:pic>
      <p:pic>
        <p:nvPicPr>
          <p:cNvPr id="31" name="Google Shape;31;p2"/>
          <p:cNvPicPr preferRelativeResize="0"/>
          <p:nvPr/>
        </p:nvPicPr>
        <p:blipFill rotWithShape="1">
          <a:blip r:embed="rId4">
            <a:alphaModFix amt="95000"/>
          </a:blip>
          <a:srcRect b="61941"/>
          <a:stretch/>
        </p:blipFill>
        <p:spPr>
          <a:xfrm>
            <a:off x="3120942" y="2271326"/>
            <a:ext cx="5452063" cy="822960"/>
          </a:xfrm>
          <a:prstGeom prst="rect">
            <a:avLst/>
          </a:prstGeom>
          <a:noFill/>
          <a:ln>
            <a:noFill/>
          </a:ln>
        </p:spPr>
      </p:pic>
      <p:sp>
        <p:nvSpPr>
          <p:cNvPr id="32" name="Google Shape;32;p2"/>
          <p:cNvSpPr txBox="1">
            <a:spLocks noGrp="1"/>
          </p:cNvSpPr>
          <p:nvPr>
            <p:ph type="subTitle" idx="1"/>
          </p:nvPr>
        </p:nvSpPr>
        <p:spPr>
          <a:xfrm>
            <a:off x="3330611" y="2269671"/>
            <a:ext cx="5176575" cy="8035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2000"/>
              <a:buNone/>
              <a:defRPr sz="2000" b="1" i="0">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91"/>
        <p:cNvGrpSpPr/>
        <p:nvPr/>
      </p:nvGrpSpPr>
      <p:grpSpPr>
        <a:xfrm>
          <a:off x="0" y="0"/>
          <a:ext cx="0" cy="0"/>
          <a:chOff x="0" y="0"/>
          <a:chExt cx="0" cy="0"/>
        </a:xfrm>
      </p:grpSpPr>
      <p:sp>
        <p:nvSpPr>
          <p:cNvPr id="92" name="Google Shape;92;p11"/>
          <p:cNvSpPr txBox="1">
            <a:spLocks noGrp="1"/>
          </p:cNvSpPr>
          <p:nvPr>
            <p:ph type="body" idx="1"/>
          </p:nvPr>
        </p:nvSpPr>
        <p:spPr>
          <a:xfrm>
            <a:off x="628650" y="1361923"/>
            <a:ext cx="3886200" cy="28516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11"/>
          <p:cNvSpPr txBox="1">
            <a:spLocks noGrp="1"/>
          </p:cNvSpPr>
          <p:nvPr>
            <p:ph type="body" idx="2"/>
          </p:nvPr>
        </p:nvSpPr>
        <p:spPr>
          <a:xfrm>
            <a:off x="4629150" y="2128101"/>
            <a:ext cx="3886200" cy="208552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11"/>
          <p:cNvSpPr txBox="1">
            <a:spLocks noGrp="1"/>
          </p:cNvSpPr>
          <p:nvPr>
            <p:ph type="body" idx="3"/>
          </p:nvPr>
        </p:nvSpPr>
        <p:spPr>
          <a:xfrm>
            <a:off x="4629150" y="1369219"/>
            <a:ext cx="3886200" cy="7588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11"/>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96" name="Google Shape;96;p11"/>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1"/>
          <p:cNvSpPr txBox="1">
            <a:spLocks noGrp="1"/>
          </p:cNvSpPr>
          <p:nvPr>
            <p:ph type="subTitle" idx="4"/>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98"/>
        <p:cNvGrpSpPr/>
        <p:nvPr/>
      </p:nvGrpSpPr>
      <p:grpSpPr>
        <a:xfrm>
          <a:off x="0" y="0"/>
          <a:ext cx="0" cy="0"/>
          <a:chOff x="0" y="0"/>
          <a:chExt cx="0" cy="0"/>
        </a:xfrm>
      </p:grpSpPr>
      <p:sp>
        <p:nvSpPr>
          <p:cNvPr id="99" name="Google Shape;99;p12"/>
          <p:cNvSpPr txBox="1">
            <a:spLocks noGrp="1"/>
          </p:cNvSpPr>
          <p:nvPr>
            <p:ph type="body" idx="1"/>
          </p:nvPr>
        </p:nvSpPr>
        <p:spPr>
          <a:xfrm>
            <a:off x="4629150" y="2855320"/>
            <a:ext cx="3886200" cy="13584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12"/>
          <p:cNvSpPr txBox="1">
            <a:spLocks noGrp="1"/>
          </p:cNvSpPr>
          <p:nvPr>
            <p:ph type="body" idx="2"/>
          </p:nvPr>
        </p:nvSpPr>
        <p:spPr>
          <a:xfrm>
            <a:off x="628650" y="1369219"/>
            <a:ext cx="3886200" cy="137502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12"/>
          <p:cNvSpPr txBox="1">
            <a:spLocks noGrp="1"/>
          </p:cNvSpPr>
          <p:nvPr>
            <p:ph type="body" idx="3"/>
          </p:nvPr>
        </p:nvSpPr>
        <p:spPr>
          <a:xfrm>
            <a:off x="4629150" y="1385779"/>
            <a:ext cx="3886200" cy="13584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12"/>
          <p:cNvSpPr txBox="1">
            <a:spLocks noGrp="1"/>
          </p:cNvSpPr>
          <p:nvPr>
            <p:ph type="body" idx="4"/>
          </p:nvPr>
        </p:nvSpPr>
        <p:spPr>
          <a:xfrm>
            <a:off x="628650" y="2855320"/>
            <a:ext cx="3886200" cy="13584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12"/>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04" name="Google Shape;104;p12"/>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2"/>
          <p:cNvSpPr txBox="1">
            <a:spLocks noGrp="1"/>
          </p:cNvSpPr>
          <p:nvPr>
            <p:ph type="subTitle" idx="5"/>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06"/>
        <p:cNvGrpSpPr/>
        <p:nvPr/>
      </p:nvGrpSpPr>
      <p:grpSpPr>
        <a:xfrm>
          <a:off x="0" y="0"/>
          <a:ext cx="0" cy="0"/>
          <a:chOff x="0" y="0"/>
          <a:chExt cx="0" cy="0"/>
        </a:xfrm>
      </p:grpSpPr>
      <p:sp>
        <p:nvSpPr>
          <p:cNvPr id="107" name="Google Shape;107;p13"/>
          <p:cNvSpPr txBox="1">
            <a:spLocks noGrp="1"/>
          </p:cNvSpPr>
          <p:nvPr>
            <p:ph type="body" idx="1"/>
          </p:nvPr>
        </p:nvSpPr>
        <p:spPr>
          <a:xfrm>
            <a:off x="628651" y="1369219"/>
            <a:ext cx="3019523"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3"/>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09" name="Google Shape;109;p13"/>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2"/>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46291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14"/>
          <p:cNvSpPr txBox="1">
            <a:spLocks noGrp="1"/>
          </p:cNvSpPr>
          <p:nvPr>
            <p:ph type="body" idx="2"/>
          </p:nvPr>
        </p:nvSpPr>
        <p:spPr>
          <a:xfrm>
            <a:off x="628650" y="3591613"/>
            <a:ext cx="3886200" cy="62201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14"/>
          <p:cNvSpPr>
            <a:spLocks noGrp="1"/>
          </p:cNvSpPr>
          <p:nvPr>
            <p:ph type="pic" idx="3"/>
          </p:nvPr>
        </p:nvSpPr>
        <p:spPr>
          <a:xfrm>
            <a:off x="628650" y="1369219"/>
            <a:ext cx="3886200" cy="22223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15" name="Google Shape;115;p14"/>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16" name="Google Shape;116;p14"/>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4"/>
          <p:cNvSpPr txBox="1">
            <a:spLocks noGrp="1"/>
          </p:cNvSpPr>
          <p:nvPr>
            <p:ph type="subTitle" idx="4"/>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8"/>
        <p:cNvGrpSpPr/>
        <p:nvPr/>
      </p:nvGrpSpPr>
      <p:grpSpPr>
        <a:xfrm>
          <a:off x="0" y="0"/>
          <a:ext cx="0" cy="0"/>
          <a:chOff x="0" y="0"/>
          <a:chExt cx="0" cy="0"/>
        </a:xfrm>
      </p:grpSpPr>
      <p:sp>
        <p:nvSpPr>
          <p:cNvPr id="119" name="Google Shape;119;p15"/>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20" name="Google Shape;120;p15"/>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5"/>
          <p:cNvSpPr txBox="1">
            <a:spLocks noGrp="1"/>
          </p:cNvSpPr>
          <p:nvPr>
            <p:ph type="subTitle" idx="1"/>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122"/>
        <p:cNvGrpSpPr/>
        <p:nvPr/>
      </p:nvGrpSpPr>
      <p:grpSpPr>
        <a:xfrm>
          <a:off x="0" y="0"/>
          <a:ext cx="0" cy="0"/>
          <a:chOff x="0" y="0"/>
          <a:chExt cx="0" cy="0"/>
        </a:xfrm>
      </p:grpSpPr>
      <p:sp>
        <p:nvSpPr>
          <p:cNvPr id="123" name="Google Shape;123;p16"/>
          <p:cNvSpPr txBox="1">
            <a:spLocks noGrp="1"/>
          </p:cNvSpPr>
          <p:nvPr>
            <p:ph type="body" idx="1"/>
          </p:nvPr>
        </p:nvSpPr>
        <p:spPr>
          <a:xfrm>
            <a:off x="628650" y="2128100"/>
            <a:ext cx="7886700" cy="160491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16"/>
          <p:cNvSpPr txBox="1">
            <a:spLocks noGrp="1"/>
          </p:cNvSpPr>
          <p:nvPr>
            <p:ph type="body" idx="2"/>
          </p:nvPr>
        </p:nvSpPr>
        <p:spPr>
          <a:xfrm>
            <a:off x="628650" y="1369219"/>
            <a:ext cx="7886700" cy="7588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5" name="Google Shape;125;p16"/>
          <p:cNvSpPr txBox="1">
            <a:spLocks noGrp="1"/>
          </p:cNvSpPr>
          <p:nvPr>
            <p:ph type="body" idx="3"/>
          </p:nvPr>
        </p:nvSpPr>
        <p:spPr>
          <a:xfrm>
            <a:off x="628650" y="3733015"/>
            <a:ext cx="7886700" cy="4971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b="1" i="1">
                <a:solidFill>
                  <a:srgbClr val="0066A1"/>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6" name="Google Shape;126;p16"/>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27" name="Google Shape;127;p16"/>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6"/>
          <p:cNvSpPr txBox="1">
            <a:spLocks noGrp="1"/>
          </p:cNvSpPr>
          <p:nvPr>
            <p:ph type="subTitle" idx="4"/>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129"/>
        <p:cNvGrpSpPr/>
        <p:nvPr/>
      </p:nvGrpSpPr>
      <p:grpSpPr>
        <a:xfrm>
          <a:off x="0" y="0"/>
          <a:ext cx="0" cy="0"/>
          <a:chOff x="0" y="0"/>
          <a:chExt cx="0" cy="0"/>
        </a:xfrm>
      </p:grpSpPr>
      <p:sp>
        <p:nvSpPr>
          <p:cNvPr id="130" name="Google Shape;130;p17"/>
          <p:cNvSpPr txBox="1">
            <a:spLocks noGrp="1"/>
          </p:cNvSpPr>
          <p:nvPr>
            <p:ph type="body" idx="1"/>
          </p:nvPr>
        </p:nvSpPr>
        <p:spPr>
          <a:xfrm>
            <a:off x="628650" y="3004794"/>
            <a:ext cx="3886200" cy="120882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1" name="Google Shape;131;p17"/>
          <p:cNvSpPr txBox="1">
            <a:spLocks noGrp="1"/>
          </p:cNvSpPr>
          <p:nvPr>
            <p:ph type="body" idx="2"/>
          </p:nvPr>
        </p:nvSpPr>
        <p:spPr>
          <a:xfrm>
            <a:off x="628650" y="1369219"/>
            <a:ext cx="7886700" cy="15564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17"/>
          <p:cNvSpPr>
            <a:spLocks noGrp="1"/>
          </p:cNvSpPr>
          <p:nvPr>
            <p:ph type="pic" idx="3"/>
          </p:nvPr>
        </p:nvSpPr>
        <p:spPr>
          <a:xfrm>
            <a:off x="4629150" y="3004793"/>
            <a:ext cx="3886200" cy="120882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33" name="Google Shape;133;p17"/>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34" name="Google Shape;134;p17"/>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7"/>
          <p:cNvSpPr txBox="1">
            <a:spLocks noGrp="1"/>
          </p:cNvSpPr>
          <p:nvPr>
            <p:ph type="subTitle" idx="4"/>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136"/>
        <p:cNvGrpSpPr/>
        <p:nvPr/>
      </p:nvGrpSpPr>
      <p:grpSpPr>
        <a:xfrm>
          <a:off x="0" y="0"/>
          <a:ext cx="0" cy="0"/>
          <a:chOff x="0" y="0"/>
          <a:chExt cx="0" cy="0"/>
        </a:xfrm>
      </p:grpSpPr>
      <p:sp>
        <p:nvSpPr>
          <p:cNvPr id="137" name="Google Shape;137;p18"/>
          <p:cNvSpPr txBox="1">
            <a:spLocks noGrp="1"/>
          </p:cNvSpPr>
          <p:nvPr>
            <p:ph type="body" idx="1"/>
          </p:nvPr>
        </p:nvSpPr>
        <p:spPr>
          <a:xfrm>
            <a:off x="628650" y="1369218"/>
            <a:ext cx="4970872" cy="216583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8" name="Google Shape;138;p18"/>
          <p:cNvSpPr txBox="1">
            <a:spLocks noGrp="1"/>
          </p:cNvSpPr>
          <p:nvPr>
            <p:ph type="body" idx="2"/>
          </p:nvPr>
        </p:nvSpPr>
        <p:spPr>
          <a:xfrm>
            <a:off x="628650" y="3535051"/>
            <a:ext cx="4970872" cy="67857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b="1">
                <a:solidFill>
                  <a:srgbClr val="0066A1"/>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9" name="Google Shape;139;p18"/>
          <p:cNvSpPr>
            <a:spLocks noGrp="1"/>
          </p:cNvSpPr>
          <p:nvPr>
            <p:ph type="pic" idx="3"/>
          </p:nvPr>
        </p:nvSpPr>
        <p:spPr>
          <a:xfrm>
            <a:off x="5712643" y="1369219"/>
            <a:ext cx="2802707" cy="284440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0066A1"/>
              </a:buClr>
              <a:buSzPts val="900"/>
              <a:buFont typeface="Merriweather Sans"/>
              <a:buNone/>
              <a:defRPr sz="900" b="0" i="1"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40" name="Google Shape;140;p18"/>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41" name="Google Shape;141;p18"/>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8"/>
          <p:cNvSpPr txBox="1">
            <a:spLocks noGrp="1"/>
          </p:cNvSpPr>
          <p:nvPr>
            <p:ph type="subTitle" idx="4"/>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Blank">
  <p:cSld name="1_Title Only Blank">
    <p:spTree>
      <p:nvGrpSpPr>
        <p:cNvPr id="1" name="Shape 143"/>
        <p:cNvGrpSpPr/>
        <p:nvPr/>
      </p:nvGrpSpPr>
      <p:grpSpPr>
        <a:xfrm>
          <a:off x="0" y="0"/>
          <a:ext cx="0" cy="0"/>
          <a:chOff x="0" y="0"/>
          <a:chExt cx="0" cy="0"/>
        </a:xfrm>
      </p:grpSpPr>
      <p:sp>
        <p:nvSpPr>
          <p:cNvPr id="144" name="Google Shape;144;p19"/>
          <p:cNvSpPr txBox="1">
            <a:spLocks noGrp="1"/>
          </p:cNvSpPr>
          <p:nvPr>
            <p:ph type="body" idx="1"/>
          </p:nvPr>
        </p:nvSpPr>
        <p:spPr>
          <a:xfrm>
            <a:off x="628650" y="1421469"/>
            <a:ext cx="7886700" cy="314470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19"/>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46" name="Google Shape;146;p19"/>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9"/>
          <p:cNvSpPr txBox="1">
            <a:spLocks noGrp="1"/>
          </p:cNvSpPr>
          <p:nvPr>
            <p:ph type="subTitle" idx="2"/>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17277"/>
              </a:buClr>
              <a:buSzPts val="2550"/>
              <a:buFont typeface="Calibri"/>
              <a:buNone/>
              <a:defRPr>
                <a:solidFill>
                  <a:srgbClr val="01727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0"/>
          <p:cNvSpPr txBox="1">
            <a:spLocks noGrp="1"/>
          </p:cNvSpPr>
          <p:nvPr>
            <p:ph type="body" idx="1"/>
          </p:nvPr>
        </p:nvSpPr>
        <p:spPr>
          <a:xfrm>
            <a:off x="628650" y="1369219"/>
            <a:ext cx="7886700" cy="2957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SzPts val="1800"/>
              <a:buChar char="▸"/>
              <a:defRPr/>
            </a:lvl1pPr>
            <a:lvl2pPr marL="914400" lvl="1" indent="-342900" algn="l" rtl="0">
              <a:lnSpc>
                <a:spcPct val="90000"/>
              </a:lnSpc>
              <a:spcBef>
                <a:spcPts val="375"/>
              </a:spcBef>
              <a:spcAft>
                <a:spcPts val="0"/>
              </a:spcAft>
              <a:buSzPts val="1800"/>
              <a:buChar char="-"/>
              <a:defRPr/>
            </a:lvl2pPr>
            <a:lvl3pPr marL="1371600" lvl="2" indent="-342900" algn="l" rtl="0">
              <a:lnSpc>
                <a:spcPct val="90000"/>
              </a:lnSpc>
              <a:spcBef>
                <a:spcPts val="375"/>
              </a:spcBef>
              <a:spcAft>
                <a:spcPts val="0"/>
              </a:spcAft>
              <a:buSzPts val="18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o"/>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51" name="Google Shape;151;p20"/>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
        <p:nvSpPr>
          <p:cNvPr id="152" name="Google Shape;152;p20"/>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SzPts val="1800"/>
              <a:buNone/>
              <a:defRPr sz="1800" b="1" i="1">
                <a:solidFill>
                  <a:srgbClr val="7F7F7F"/>
                </a:solidFill>
              </a:defRPr>
            </a:lvl1pPr>
            <a:lvl2pPr marL="914400" lvl="1" indent="-342900" algn="l" rtl="0">
              <a:lnSpc>
                <a:spcPct val="90000"/>
              </a:lnSpc>
              <a:spcBef>
                <a:spcPts val="375"/>
              </a:spcBef>
              <a:spcAft>
                <a:spcPts val="0"/>
              </a:spcAft>
              <a:buSzPts val="1800"/>
              <a:buChar char="-"/>
              <a:defRPr/>
            </a:lvl2pPr>
            <a:lvl3pPr marL="1371600" lvl="2" indent="-342900" algn="l" rtl="0">
              <a:lnSpc>
                <a:spcPct val="90000"/>
              </a:lnSpc>
              <a:spcBef>
                <a:spcPts val="375"/>
              </a:spcBef>
              <a:spcAft>
                <a:spcPts val="0"/>
              </a:spcAft>
              <a:buSzPts val="18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o"/>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3"/>
        <p:cNvGrpSpPr/>
        <p:nvPr/>
      </p:nvGrpSpPr>
      <p:grpSpPr>
        <a:xfrm>
          <a:off x="0" y="0"/>
          <a:ext cx="0" cy="0"/>
          <a:chOff x="0" y="0"/>
          <a:chExt cx="0" cy="0"/>
        </a:xfrm>
      </p:grpSpPr>
      <p:sp>
        <p:nvSpPr>
          <p:cNvPr id="34" name="Google Shape;34;p3"/>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
          <p:cNvSpPr txBox="1">
            <a:spLocks noGrp="1"/>
          </p:cNvSpPr>
          <p:nvPr>
            <p:ph type="body" idx="1"/>
          </p:nvPr>
        </p:nvSpPr>
        <p:spPr>
          <a:xfrm>
            <a:off x="628650" y="1369219"/>
            <a:ext cx="7886700" cy="29575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3"/>
          <p:cNvSpPr txBox="1"/>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073AE"/>
                </a:solidFill>
                <a:latin typeface="Calibri"/>
                <a:ea typeface="Calibri"/>
                <a:cs typeface="Calibri"/>
                <a:sym typeface="Calibri"/>
              </a:rPr>
              <a:t>‹#›</a:t>
            </a:fld>
            <a:endParaRPr sz="800" b="0" i="0" u="none" strike="noStrike" cap="none" dirty="0">
              <a:solidFill>
                <a:srgbClr val="0073AE"/>
              </a:solidFill>
              <a:latin typeface="Calibri"/>
              <a:ea typeface="Calibri"/>
              <a:cs typeface="Calibri"/>
              <a:sym typeface="Calibri"/>
            </a:endParaRPr>
          </a:p>
        </p:txBody>
      </p:sp>
      <p:sp>
        <p:nvSpPr>
          <p:cNvPr id="37" name="Google Shape;37;p3"/>
          <p:cNvSpPr txBox="1">
            <a:spLocks noGrp="1"/>
          </p:cNvSpPr>
          <p:nvPr>
            <p:ph type="subTitle" idx="2"/>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6" name="Google Shape;166;p22"/>
          <p:cNvSpPr txBox="1">
            <a:spLocks noGrp="1"/>
          </p:cNvSpPr>
          <p:nvPr>
            <p:ph type="body" idx="1"/>
          </p:nvPr>
        </p:nvSpPr>
        <p:spPr>
          <a:xfrm>
            <a:off x="628650" y="1369219"/>
            <a:ext cx="7886700" cy="2957513"/>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7" name="Google Shape;167;p22"/>
          <p:cNvSpPr txBox="1"/>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US" sz="800" b="0" i="0" u="none" strike="noStrike" cap="none">
                <a:solidFill>
                  <a:srgbClr val="0073AE"/>
                </a:solidFill>
                <a:latin typeface="Calibri"/>
                <a:ea typeface="Calibri"/>
                <a:cs typeface="Calibri"/>
                <a:sym typeface="Calibri"/>
              </a:rPr>
              <a:t>‹#›</a:t>
            </a:fld>
            <a:endParaRPr sz="800" b="0" i="0" u="none" strike="noStrike" cap="none" dirty="0">
              <a:solidFill>
                <a:srgbClr val="0073AE"/>
              </a:solidFill>
              <a:latin typeface="Calibri"/>
              <a:ea typeface="Calibri"/>
              <a:cs typeface="Calibri"/>
              <a:sym typeface="Calibri"/>
            </a:endParaRPr>
          </a:p>
        </p:txBody>
      </p:sp>
      <p:sp>
        <p:nvSpPr>
          <p:cNvPr id="168" name="Google Shape;168;p22"/>
          <p:cNvSpPr txBox="1">
            <a:spLocks noGrp="1"/>
          </p:cNvSpPr>
          <p:nvPr>
            <p:ph type="subTitle" idx="2"/>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type="blank">
  <p:cSld name="BLANK">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2">
            <a:alphaModFix amt="10000"/>
          </a:blip>
          <a:srcRect t="14952" b="14732"/>
          <a:stretch/>
        </p:blipFill>
        <p:spPr>
          <a:xfrm>
            <a:off x="1" y="-1"/>
            <a:ext cx="9144001" cy="5143501"/>
          </a:xfrm>
          <a:prstGeom prst="rect">
            <a:avLst/>
          </a:prstGeom>
          <a:solidFill>
            <a:schemeClr val="lt1"/>
          </a:solidFill>
          <a:ln>
            <a:noFill/>
          </a:ln>
        </p:spPr>
      </p:pic>
      <p:sp>
        <p:nvSpPr>
          <p:cNvPr id="171" name="Google Shape;171;p23"/>
          <p:cNvSpPr/>
          <p:nvPr/>
        </p:nvSpPr>
        <p:spPr>
          <a:xfrm>
            <a:off x="1" y="0"/>
            <a:ext cx="9144000" cy="5143500"/>
          </a:xfrm>
          <a:prstGeom prst="rect">
            <a:avLst/>
          </a:prstGeom>
          <a:gradFill>
            <a:gsLst>
              <a:gs pos="0">
                <a:srgbClr val="004578">
                  <a:alpha val="0"/>
                </a:srgbClr>
              </a:gs>
              <a:gs pos="100000">
                <a:srgbClr val="FFFFFF">
                  <a:alpha val="7215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72" name="Google Shape;172;p23"/>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pic>
        <p:nvPicPr>
          <p:cNvPr id="173" name="Google Shape;173;p23"/>
          <p:cNvPicPr preferRelativeResize="0"/>
          <p:nvPr/>
        </p:nvPicPr>
        <p:blipFill rotWithShape="1">
          <a:blip r:embed="rId3">
            <a:alphaModFix/>
          </a:blip>
          <a:srcRect/>
          <a:stretch/>
        </p:blipFill>
        <p:spPr>
          <a:xfrm>
            <a:off x="1592665" y="512778"/>
            <a:ext cx="6087207" cy="4565406"/>
          </a:xfrm>
          <a:prstGeom prst="rect">
            <a:avLst/>
          </a:prstGeom>
          <a:noFill/>
          <a:ln>
            <a:noFill/>
          </a:ln>
        </p:spPr>
      </p:pic>
      <p:pic>
        <p:nvPicPr>
          <p:cNvPr id="174" name="Google Shape;174;p23"/>
          <p:cNvPicPr preferRelativeResize="0"/>
          <p:nvPr/>
        </p:nvPicPr>
        <p:blipFill rotWithShape="1">
          <a:blip r:embed="rId4">
            <a:alphaModFix/>
          </a:blip>
          <a:srcRect b="70391"/>
          <a:stretch/>
        </p:blipFill>
        <p:spPr>
          <a:xfrm rot="10800000">
            <a:off x="0" y="0"/>
            <a:ext cx="9144000" cy="503892"/>
          </a:xfrm>
          <a:prstGeom prst="rect">
            <a:avLst/>
          </a:prstGeom>
          <a:noFill/>
          <a:ln>
            <a:noFill/>
          </a:ln>
        </p:spPr>
      </p:pic>
      <p:pic>
        <p:nvPicPr>
          <p:cNvPr id="175" name="Google Shape;175;p23"/>
          <p:cNvPicPr preferRelativeResize="0"/>
          <p:nvPr/>
        </p:nvPicPr>
        <p:blipFill rotWithShape="1">
          <a:blip r:embed="rId5">
            <a:alphaModFix/>
          </a:blip>
          <a:srcRect/>
          <a:stretch/>
        </p:blipFill>
        <p:spPr>
          <a:xfrm>
            <a:off x="8148061" y="4790046"/>
            <a:ext cx="794906" cy="232926"/>
          </a:xfrm>
          <a:prstGeom prst="rect">
            <a:avLst/>
          </a:prstGeom>
          <a:noFill/>
          <a:ln>
            <a:noFill/>
          </a:ln>
        </p:spPr>
      </p:pic>
      <p:sp>
        <p:nvSpPr>
          <p:cNvPr id="176" name="Google Shape;176;p23"/>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8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7"/>
        <p:cNvGrpSpPr/>
        <p:nvPr/>
      </p:nvGrpSpPr>
      <p:grpSpPr>
        <a:xfrm>
          <a:off x="0" y="0"/>
          <a:ext cx="0" cy="0"/>
          <a:chOff x="0" y="0"/>
          <a:chExt cx="0" cy="0"/>
        </a:xfrm>
      </p:grpSpPr>
      <p:pic>
        <p:nvPicPr>
          <p:cNvPr id="178" name="Google Shape;178;p24"/>
          <p:cNvPicPr preferRelativeResize="0"/>
          <p:nvPr/>
        </p:nvPicPr>
        <p:blipFill rotWithShape="1">
          <a:blip r:embed="rId2">
            <a:alphaModFix/>
          </a:blip>
          <a:srcRect t="14952" b="14732"/>
          <a:stretch/>
        </p:blipFill>
        <p:spPr>
          <a:xfrm>
            <a:off x="-1" y="-1"/>
            <a:ext cx="9144001" cy="5143501"/>
          </a:xfrm>
          <a:prstGeom prst="rect">
            <a:avLst/>
          </a:prstGeom>
          <a:noFill/>
          <a:ln>
            <a:noFill/>
          </a:ln>
        </p:spPr>
      </p:pic>
      <p:sp>
        <p:nvSpPr>
          <p:cNvPr id="179" name="Google Shape;179;p24"/>
          <p:cNvSpPr/>
          <p:nvPr/>
        </p:nvSpPr>
        <p:spPr>
          <a:xfrm>
            <a:off x="0" y="0"/>
            <a:ext cx="9144000" cy="5143500"/>
          </a:xfrm>
          <a:prstGeom prst="rect">
            <a:avLst/>
          </a:prstGeom>
          <a:gradFill>
            <a:gsLst>
              <a:gs pos="0">
                <a:srgbClr val="004578">
                  <a:alpha val="0"/>
                </a:srgbClr>
              </a:gs>
              <a:gs pos="100000">
                <a:srgbClr val="FFFFFF">
                  <a:alpha val="7215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80" name="Google Shape;180;p24"/>
          <p:cNvSpPr/>
          <p:nvPr/>
        </p:nvSpPr>
        <p:spPr>
          <a:xfrm rot="10800000" flipH="1">
            <a:off x="0" y="-1"/>
            <a:ext cx="9144000" cy="1479117"/>
          </a:xfrm>
          <a:prstGeom prst="snip1Rect">
            <a:avLst>
              <a:gd name="adj" fmla="val 38307"/>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81" name="Google Shape;181;p24"/>
          <p:cNvSpPr txBox="1">
            <a:spLocks noGrp="1"/>
          </p:cNvSpPr>
          <p:nvPr>
            <p:ph type="ctrTitle"/>
          </p:nvPr>
        </p:nvSpPr>
        <p:spPr>
          <a:xfrm>
            <a:off x="431800" y="249938"/>
            <a:ext cx="6790266" cy="1007363"/>
          </a:xfrm>
          <a:prstGeom prst="rect">
            <a:avLst/>
          </a:prstGeom>
          <a:noFill/>
          <a:ln>
            <a:noFill/>
          </a:ln>
        </p:spPr>
        <p:txBody>
          <a:bodyPr spcFirstLastPara="1" wrap="square" lIns="68575" tIns="34275" rIns="68575" bIns="34275" anchor="b" anchorCtr="0">
            <a:noAutofit/>
          </a:bodyPr>
          <a:lstStyle>
            <a:lvl1pPr lvl="0" algn="l">
              <a:lnSpc>
                <a:spcPct val="75757"/>
              </a:lnSpc>
              <a:spcBef>
                <a:spcPts val="0"/>
              </a:spcBef>
              <a:spcAft>
                <a:spcPts val="0"/>
              </a:spcAft>
              <a:buClr>
                <a:srgbClr val="004578"/>
              </a:buClr>
              <a:buSzPts val="2500"/>
              <a:buFont typeface="Calibri"/>
              <a:buNone/>
              <a:defRPr sz="3300" i="0">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p24"/>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8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sp>
        <p:nvSpPr>
          <p:cNvPr id="183" name="Google Shape;183;p24"/>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grpSp>
        <p:nvGrpSpPr>
          <p:cNvPr id="184" name="Google Shape;184;p24"/>
          <p:cNvGrpSpPr/>
          <p:nvPr/>
        </p:nvGrpSpPr>
        <p:grpSpPr>
          <a:xfrm>
            <a:off x="5373860" y="194940"/>
            <a:ext cx="3376246" cy="3376246"/>
            <a:chOff x="5373859" y="194940"/>
            <a:chExt cx="3376246" cy="3376246"/>
          </a:xfrm>
        </p:grpSpPr>
        <p:sp>
          <p:nvSpPr>
            <p:cNvPr id="185" name="Google Shape;185;p24"/>
            <p:cNvSpPr/>
            <p:nvPr/>
          </p:nvSpPr>
          <p:spPr>
            <a:xfrm>
              <a:off x="5373859" y="194940"/>
              <a:ext cx="3376246" cy="3376246"/>
            </a:xfrm>
            <a:prstGeom prst="ellipse">
              <a:avLst/>
            </a:prstGeom>
            <a:noFill/>
            <a:ln w="152400" cap="flat" cmpd="sng">
              <a:solidFill>
                <a:schemeClr val="lt1">
                  <a:alpha val="67058"/>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86" name="Google Shape;186;p24"/>
            <p:cNvSpPr/>
            <p:nvPr/>
          </p:nvSpPr>
          <p:spPr>
            <a:xfrm>
              <a:off x="5780650" y="601731"/>
              <a:ext cx="2562664" cy="2562664"/>
            </a:xfrm>
            <a:prstGeom prst="ellipse">
              <a:avLst/>
            </a:prstGeom>
            <a:noFill/>
            <a:ln w="228600" cap="flat" cmpd="sng">
              <a:solidFill>
                <a:schemeClr val="lt1">
                  <a:alpha val="43137"/>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grpSp>
      <p:pic>
        <p:nvPicPr>
          <p:cNvPr id="187" name="Google Shape;187;p24"/>
          <p:cNvPicPr preferRelativeResize="0"/>
          <p:nvPr/>
        </p:nvPicPr>
        <p:blipFill rotWithShape="1">
          <a:blip r:embed="rId3">
            <a:alphaModFix/>
          </a:blip>
          <a:srcRect/>
          <a:stretch/>
        </p:blipFill>
        <p:spPr>
          <a:xfrm>
            <a:off x="7761134" y="249938"/>
            <a:ext cx="1018622" cy="568534"/>
          </a:xfrm>
          <a:prstGeom prst="rect">
            <a:avLst/>
          </a:prstGeom>
          <a:noFill/>
          <a:ln>
            <a:noFill/>
          </a:ln>
        </p:spPr>
      </p:pic>
      <p:pic>
        <p:nvPicPr>
          <p:cNvPr id="188" name="Google Shape;188;p24"/>
          <p:cNvPicPr preferRelativeResize="0"/>
          <p:nvPr/>
        </p:nvPicPr>
        <p:blipFill rotWithShape="1">
          <a:blip r:embed="rId4">
            <a:alphaModFix amt="95000"/>
          </a:blip>
          <a:srcRect b="61941"/>
          <a:stretch/>
        </p:blipFill>
        <p:spPr>
          <a:xfrm>
            <a:off x="3120943" y="2271326"/>
            <a:ext cx="5452063" cy="822960"/>
          </a:xfrm>
          <a:prstGeom prst="rect">
            <a:avLst/>
          </a:prstGeom>
          <a:noFill/>
          <a:ln>
            <a:noFill/>
          </a:ln>
        </p:spPr>
      </p:pic>
      <p:sp>
        <p:nvSpPr>
          <p:cNvPr id="189" name="Google Shape;189;p24"/>
          <p:cNvSpPr txBox="1">
            <a:spLocks noGrp="1"/>
          </p:cNvSpPr>
          <p:nvPr>
            <p:ph type="subTitle" idx="1"/>
          </p:nvPr>
        </p:nvSpPr>
        <p:spPr>
          <a:xfrm>
            <a:off x="3330611" y="2269672"/>
            <a:ext cx="5176575" cy="803533"/>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500"/>
              <a:buNone/>
              <a:defRPr sz="2000" b="1" i="0">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90"/>
        <p:cNvGrpSpPr/>
        <p:nvPr/>
      </p:nvGrpSpPr>
      <p:grpSpPr>
        <a:xfrm>
          <a:off x="0" y="0"/>
          <a:ext cx="0" cy="0"/>
          <a:chOff x="0" y="0"/>
          <a:chExt cx="0" cy="0"/>
        </a:xfrm>
      </p:grpSpPr>
      <p:pic>
        <p:nvPicPr>
          <p:cNvPr id="191" name="Google Shape;191;p25"/>
          <p:cNvPicPr preferRelativeResize="0"/>
          <p:nvPr/>
        </p:nvPicPr>
        <p:blipFill rotWithShape="1">
          <a:blip r:embed="rId2">
            <a:alphaModFix/>
          </a:blip>
          <a:srcRect t="14952" b="14732"/>
          <a:stretch/>
        </p:blipFill>
        <p:spPr>
          <a:xfrm>
            <a:off x="-1" y="-1"/>
            <a:ext cx="9144001" cy="5143501"/>
          </a:xfrm>
          <a:prstGeom prst="rect">
            <a:avLst/>
          </a:prstGeom>
          <a:noFill/>
          <a:ln>
            <a:noFill/>
          </a:ln>
        </p:spPr>
      </p:pic>
      <p:sp>
        <p:nvSpPr>
          <p:cNvPr id="192" name="Google Shape;192;p25"/>
          <p:cNvSpPr/>
          <p:nvPr/>
        </p:nvSpPr>
        <p:spPr>
          <a:xfrm>
            <a:off x="0" y="0"/>
            <a:ext cx="9144000" cy="5143500"/>
          </a:xfrm>
          <a:prstGeom prst="rect">
            <a:avLst/>
          </a:prstGeom>
          <a:gradFill>
            <a:gsLst>
              <a:gs pos="0">
                <a:srgbClr val="004578">
                  <a:alpha val="0"/>
                </a:srgbClr>
              </a:gs>
              <a:gs pos="100000">
                <a:srgbClr val="FFFFFF">
                  <a:alpha val="7215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93" name="Google Shape;193;p25"/>
          <p:cNvSpPr txBox="1"/>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US" sz="800" b="0" i="0" u="none" strike="noStrike" cap="none">
                <a:solidFill>
                  <a:srgbClr val="0073AE"/>
                </a:solidFill>
                <a:latin typeface="Calibri"/>
                <a:ea typeface="Calibri"/>
                <a:cs typeface="Calibri"/>
                <a:sym typeface="Calibri"/>
              </a:rPr>
              <a:t>‹#›</a:t>
            </a:fld>
            <a:endParaRPr sz="800" b="0" i="0" u="none" strike="noStrike" cap="none" dirty="0">
              <a:solidFill>
                <a:srgbClr val="0073AE"/>
              </a:solidFill>
              <a:latin typeface="Calibri"/>
              <a:ea typeface="Calibri"/>
              <a:cs typeface="Calibri"/>
              <a:sym typeface="Calibri"/>
            </a:endParaRPr>
          </a:p>
        </p:txBody>
      </p:sp>
      <p:sp>
        <p:nvSpPr>
          <p:cNvPr id="194" name="Google Shape;194;p25"/>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8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grpSp>
        <p:nvGrpSpPr>
          <p:cNvPr id="195" name="Google Shape;195;p25"/>
          <p:cNvGrpSpPr/>
          <p:nvPr/>
        </p:nvGrpSpPr>
        <p:grpSpPr>
          <a:xfrm>
            <a:off x="5373860" y="194940"/>
            <a:ext cx="3376246" cy="3376246"/>
            <a:chOff x="5373859" y="194940"/>
            <a:chExt cx="3376246" cy="3376246"/>
          </a:xfrm>
        </p:grpSpPr>
        <p:sp>
          <p:nvSpPr>
            <p:cNvPr id="196" name="Google Shape;196;p25"/>
            <p:cNvSpPr/>
            <p:nvPr/>
          </p:nvSpPr>
          <p:spPr>
            <a:xfrm>
              <a:off x="5373859" y="194940"/>
              <a:ext cx="3376246" cy="3376246"/>
            </a:xfrm>
            <a:prstGeom prst="ellipse">
              <a:avLst/>
            </a:prstGeom>
            <a:noFill/>
            <a:ln w="152400" cap="flat" cmpd="sng">
              <a:solidFill>
                <a:schemeClr val="lt1">
                  <a:alpha val="67058"/>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97" name="Google Shape;197;p25"/>
            <p:cNvSpPr/>
            <p:nvPr/>
          </p:nvSpPr>
          <p:spPr>
            <a:xfrm>
              <a:off x="5780650" y="601731"/>
              <a:ext cx="2562664" cy="2562664"/>
            </a:xfrm>
            <a:prstGeom prst="ellipse">
              <a:avLst/>
            </a:prstGeom>
            <a:noFill/>
            <a:ln w="228600" cap="flat" cmpd="sng">
              <a:solidFill>
                <a:schemeClr val="lt1">
                  <a:alpha val="43137"/>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grpSp>
      <p:pic>
        <p:nvPicPr>
          <p:cNvPr id="198" name="Google Shape;198;p25"/>
          <p:cNvPicPr preferRelativeResize="0"/>
          <p:nvPr/>
        </p:nvPicPr>
        <p:blipFill rotWithShape="1">
          <a:blip r:embed="rId3">
            <a:alphaModFix amt="90000"/>
          </a:blip>
          <a:srcRect/>
          <a:stretch/>
        </p:blipFill>
        <p:spPr>
          <a:xfrm rot="10800000">
            <a:off x="-2" y="1"/>
            <a:ext cx="9148728" cy="3628479"/>
          </a:xfrm>
          <a:prstGeom prst="rect">
            <a:avLst/>
          </a:prstGeom>
          <a:noFill/>
          <a:ln>
            <a:noFill/>
          </a:ln>
        </p:spPr>
      </p:pic>
      <p:sp>
        <p:nvSpPr>
          <p:cNvPr id="199" name="Google Shape;199;p25"/>
          <p:cNvSpPr txBox="1">
            <a:spLocks noGrp="1"/>
          </p:cNvSpPr>
          <p:nvPr>
            <p:ph type="ctrTitle"/>
          </p:nvPr>
        </p:nvSpPr>
        <p:spPr>
          <a:xfrm>
            <a:off x="564948" y="890021"/>
            <a:ext cx="7285882" cy="944917"/>
          </a:xfrm>
          <a:prstGeom prst="rect">
            <a:avLst/>
          </a:prstGeom>
          <a:noFill/>
          <a:ln>
            <a:noFill/>
          </a:ln>
        </p:spPr>
        <p:txBody>
          <a:bodyPr spcFirstLastPara="1" wrap="square" lIns="68575" tIns="34275" rIns="68575" bIns="34275" anchor="b" anchorCtr="0">
            <a:noAutofit/>
          </a:bodyPr>
          <a:lstStyle>
            <a:lvl1pPr lvl="0" algn="l">
              <a:lnSpc>
                <a:spcPct val="75757"/>
              </a:lnSpc>
              <a:spcBef>
                <a:spcPts val="0"/>
              </a:spcBef>
              <a:spcAft>
                <a:spcPts val="0"/>
              </a:spcAft>
              <a:buClr>
                <a:srgbClr val="004578"/>
              </a:buClr>
              <a:buSzPts val="2500"/>
              <a:buFont typeface="Calibri"/>
              <a:buNone/>
              <a:defRPr sz="3300" i="0">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25"/>
          <p:cNvSpPr txBox="1">
            <a:spLocks noGrp="1"/>
          </p:cNvSpPr>
          <p:nvPr>
            <p:ph type="subTitle" idx="1"/>
          </p:nvPr>
        </p:nvSpPr>
        <p:spPr>
          <a:xfrm>
            <a:off x="564949" y="1903994"/>
            <a:ext cx="7285881" cy="956810"/>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600"/>
              <a:buNone/>
              <a:defRPr sz="21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pic>
        <p:nvPicPr>
          <p:cNvPr id="201" name="Google Shape;201;p25"/>
          <p:cNvPicPr preferRelativeResize="0"/>
          <p:nvPr/>
        </p:nvPicPr>
        <p:blipFill rotWithShape="1">
          <a:blip r:embed="rId4">
            <a:alphaModFix/>
          </a:blip>
          <a:srcRect/>
          <a:stretch/>
        </p:blipFill>
        <p:spPr>
          <a:xfrm>
            <a:off x="8049988" y="283334"/>
            <a:ext cx="828675" cy="241973"/>
          </a:xfrm>
          <a:prstGeom prst="rect">
            <a:avLst/>
          </a:prstGeom>
          <a:noFill/>
          <a:ln>
            <a:noFill/>
          </a:ln>
        </p:spPr>
      </p:pic>
      <p:sp>
        <p:nvSpPr>
          <p:cNvPr id="202" name="Google Shape;202;p25"/>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203"/>
        <p:cNvGrpSpPr/>
        <p:nvPr/>
      </p:nvGrpSpPr>
      <p:grpSpPr>
        <a:xfrm>
          <a:off x="0" y="0"/>
          <a:ext cx="0" cy="0"/>
          <a:chOff x="0" y="0"/>
          <a:chExt cx="0" cy="0"/>
        </a:xfrm>
      </p:grpSpPr>
      <p:sp>
        <p:nvSpPr>
          <p:cNvPr id="204" name="Google Shape;204;p26"/>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rgbClr val="0066A1"/>
              </a:buClr>
              <a:buSzPts val="1900"/>
              <a:buFont typeface="Calibri"/>
              <a:buNone/>
              <a:defRPr sz="260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a:endParaRPr/>
          </a:p>
        </p:txBody>
      </p:sp>
      <p:sp>
        <p:nvSpPr>
          <p:cNvPr id="205" name="Google Shape;205;p26"/>
          <p:cNvSpPr txBox="1">
            <a:spLocks noGrp="1"/>
          </p:cNvSpPr>
          <p:nvPr>
            <p:ph type="body" idx="1"/>
          </p:nvPr>
        </p:nvSpPr>
        <p:spPr>
          <a:xfrm>
            <a:off x="628650" y="1369219"/>
            <a:ext cx="3886200" cy="2844300"/>
          </a:xfrm>
          <a:prstGeom prst="rect">
            <a:avLst/>
          </a:prstGeom>
          <a:noFill/>
          <a:ln>
            <a:noFill/>
          </a:ln>
        </p:spPr>
        <p:txBody>
          <a:bodyPr spcFirstLastPara="1" wrap="square" lIns="68575" tIns="34275" rIns="68575" bIns="34275" anchor="t" anchorCtr="0">
            <a:noAutofit/>
          </a:bodyPr>
          <a:lstStyle>
            <a:lvl1pPr marL="457200" marR="0" lvl="0" indent="-304800" algn="l">
              <a:lnSpc>
                <a:spcPct val="90000"/>
              </a:lnSpc>
              <a:spcBef>
                <a:spcPts val="800"/>
              </a:spcBef>
              <a:spcAft>
                <a:spcPts val="0"/>
              </a:spcAft>
              <a:buClr>
                <a:srgbClr val="0066A1"/>
              </a:buClr>
              <a:buSzPts val="1200"/>
              <a:buFont typeface="Merriweather Sans"/>
              <a:buChar char="▸"/>
              <a:defRPr sz="1700" b="0" i="0" u="none" strike="noStrike" cap="none">
                <a:solidFill>
                  <a:schemeClr val="dk1"/>
                </a:solidFill>
                <a:latin typeface="Calibri"/>
                <a:ea typeface="Calibri"/>
                <a:cs typeface="Calibri"/>
                <a:sym typeface="Calibri"/>
              </a:defRPr>
            </a:lvl1pPr>
            <a:lvl2pPr marL="914400" marR="0" lvl="1" indent="-292100" algn="l">
              <a:lnSpc>
                <a:spcPct val="90000"/>
              </a:lnSpc>
              <a:spcBef>
                <a:spcPts val="400"/>
              </a:spcBef>
              <a:spcAft>
                <a:spcPts val="0"/>
              </a:spcAft>
              <a:buClr>
                <a:srgbClr val="0066A1"/>
              </a:buClr>
              <a:buSzPts val="1000"/>
              <a:buFont typeface="Merriweather Sans"/>
              <a:buChar char="-"/>
              <a:defRPr sz="1400" b="0" i="0" u="none" strike="noStrike" cap="none">
                <a:solidFill>
                  <a:schemeClr val="dk1"/>
                </a:solidFill>
                <a:latin typeface="Calibri"/>
                <a:ea typeface="Calibri"/>
                <a:cs typeface="Calibri"/>
                <a:sym typeface="Calibri"/>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Calibri"/>
                <a:ea typeface="Calibri"/>
                <a:cs typeface="Calibri"/>
                <a:sym typeface="Calibri"/>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Calibri"/>
                <a:ea typeface="Calibri"/>
                <a:cs typeface="Calibri"/>
                <a:sym typeface="Calibri"/>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Calibri"/>
                <a:ea typeface="Calibri"/>
                <a:cs typeface="Calibri"/>
                <a:sym typeface="Calibri"/>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6" name="Google Shape;206;p26"/>
          <p:cNvSpPr txBox="1">
            <a:spLocks noGrp="1"/>
          </p:cNvSpPr>
          <p:nvPr>
            <p:ph type="body" idx="2"/>
          </p:nvPr>
        </p:nvSpPr>
        <p:spPr>
          <a:xfrm>
            <a:off x="4629150" y="1369219"/>
            <a:ext cx="3886200" cy="2844300"/>
          </a:xfrm>
          <a:prstGeom prst="rect">
            <a:avLst/>
          </a:prstGeom>
          <a:noFill/>
          <a:ln>
            <a:noFill/>
          </a:ln>
        </p:spPr>
        <p:txBody>
          <a:bodyPr spcFirstLastPara="1" wrap="square" lIns="68575" tIns="34275" rIns="68575" bIns="34275" anchor="t" anchorCtr="0">
            <a:noAutofit/>
          </a:bodyPr>
          <a:lstStyle>
            <a:lvl1pPr marL="457200" marR="0" lvl="0" indent="-304800" algn="l">
              <a:lnSpc>
                <a:spcPct val="90000"/>
              </a:lnSpc>
              <a:spcBef>
                <a:spcPts val="800"/>
              </a:spcBef>
              <a:spcAft>
                <a:spcPts val="0"/>
              </a:spcAft>
              <a:buClr>
                <a:srgbClr val="0066A1"/>
              </a:buClr>
              <a:buSzPts val="1200"/>
              <a:buFont typeface="Merriweather Sans"/>
              <a:buChar char="▸"/>
              <a:defRPr sz="1700" b="0" i="0" u="none" strike="noStrike" cap="none">
                <a:solidFill>
                  <a:schemeClr val="dk1"/>
                </a:solidFill>
                <a:latin typeface="Calibri"/>
                <a:ea typeface="Calibri"/>
                <a:cs typeface="Calibri"/>
                <a:sym typeface="Calibri"/>
              </a:defRPr>
            </a:lvl1pPr>
            <a:lvl2pPr marL="914400" marR="0" lvl="1" indent="-292100" algn="l">
              <a:lnSpc>
                <a:spcPct val="90000"/>
              </a:lnSpc>
              <a:spcBef>
                <a:spcPts val="400"/>
              </a:spcBef>
              <a:spcAft>
                <a:spcPts val="0"/>
              </a:spcAft>
              <a:buClr>
                <a:srgbClr val="0066A1"/>
              </a:buClr>
              <a:buSzPts val="1000"/>
              <a:buFont typeface="Merriweather Sans"/>
              <a:buChar char="-"/>
              <a:defRPr sz="1400" b="0" i="0" u="none" strike="noStrike" cap="none">
                <a:solidFill>
                  <a:schemeClr val="dk1"/>
                </a:solidFill>
                <a:latin typeface="Calibri"/>
                <a:ea typeface="Calibri"/>
                <a:cs typeface="Calibri"/>
                <a:sym typeface="Calibri"/>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Calibri"/>
                <a:ea typeface="Calibri"/>
                <a:cs typeface="Calibri"/>
                <a:sym typeface="Calibri"/>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Calibri"/>
                <a:ea typeface="Calibri"/>
                <a:cs typeface="Calibri"/>
                <a:sym typeface="Calibri"/>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Calibri"/>
                <a:ea typeface="Calibri"/>
                <a:cs typeface="Calibri"/>
                <a:sym typeface="Calibri"/>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7" name="Google Shape;207;p26"/>
          <p:cNvSpPr txBox="1">
            <a:spLocks noGrp="1"/>
          </p:cNvSpPr>
          <p:nvPr>
            <p:ph type="sldNum" idx="12"/>
          </p:nvPr>
        </p:nvSpPr>
        <p:spPr>
          <a:xfrm>
            <a:off x="385321" y="4654044"/>
            <a:ext cx="4866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08" name="Google Shape;208;p26"/>
          <p:cNvSpPr txBox="1">
            <a:spLocks noGrp="1"/>
          </p:cNvSpPr>
          <p:nvPr>
            <p:ph type="body" idx="3"/>
          </p:nvPr>
        </p:nvSpPr>
        <p:spPr>
          <a:xfrm>
            <a:off x="628650" y="829648"/>
            <a:ext cx="7886700" cy="2676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0066A1"/>
              </a:buClr>
              <a:buSzPts val="1400"/>
              <a:buFont typeface="Merriweather Sans"/>
              <a:buNone/>
              <a:defRPr sz="1800" b="1" i="1" u="none" strike="noStrike" cap="none">
                <a:solidFill>
                  <a:srgbClr val="7F7F7F"/>
                </a:solidFill>
                <a:latin typeface="Calibri"/>
                <a:ea typeface="Calibri"/>
                <a:cs typeface="Calibri"/>
                <a:sym typeface="Calibri"/>
              </a:defRPr>
            </a:lvl1pPr>
            <a:lvl2pPr marL="914400" marR="0" lvl="1" indent="-292100" algn="l">
              <a:lnSpc>
                <a:spcPct val="90000"/>
              </a:lnSpc>
              <a:spcBef>
                <a:spcPts val="400"/>
              </a:spcBef>
              <a:spcAft>
                <a:spcPts val="0"/>
              </a:spcAft>
              <a:buClr>
                <a:srgbClr val="0066A1"/>
              </a:buClr>
              <a:buSzPts val="1000"/>
              <a:buFont typeface="Merriweather Sans"/>
              <a:buChar char="-"/>
              <a:defRPr sz="1400" b="0" i="0" u="none" strike="noStrike" cap="none">
                <a:solidFill>
                  <a:schemeClr val="dk1"/>
                </a:solidFill>
                <a:latin typeface="Calibri"/>
                <a:ea typeface="Calibri"/>
                <a:cs typeface="Calibri"/>
                <a:sym typeface="Calibri"/>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Calibri"/>
                <a:ea typeface="Calibri"/>
                <a:cs typeface="Calibri"/>
                <a:sym typeface="Calibri"/>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Calibri"/>
                <a:ea typeface="Calibri"/>
                <a:cs typeface="Calibri"/>
                <a:sym typeface="Calibri"/>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Calibri"/>
                <a:ea typeface="Calibri"/>
                <a:cs typeface="Calibri"/>
                <a:sym typeface="Calibri"/>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09"/>
        <p:cNvGrpSpPr/>
        <p:nvPr/>
      </p:nvGrpSpPr>
      <p:grpSpPr>
        <a:xfrm>
          <a:off x="0" y="0"/>
          <a:ext cx="0" cy="0"/>
          <a:chOff x="0" y="0"/>
          <a:chExt cx="0" cy="0"/>
        </a:xfrm>
      </p:grpSpPr>
      <p:sp>
        <p:nvSpPr>
          <p:cNvPr id="210" name="Google Shape;210;p27"/>
          <p:cNvSpPr txBox="1">
            <a:spLocks noGrp="1"/>
          </p:cNvSpPr>
          <p:nvPr>
            <p:ph type="body" idx="1"/>
          </p:nvPr>
        </p:nvSpPr>
        <p:spPr>
          <a:xfrm>
            <a:off x="628650" y="1369219"/>
            <a:ext cx="3886200" cy="28444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1" name="Google Shape;211;p27"/>
          <p:cNvSpPr txBox="1">
            <a:spLocks noGrp="1"/>
          </p:cNvSpPr>
          <p:nvPr>
            <p:ph type="body" idx="2"/>
          </p:nvPr>
        </p:nvSpPr>
        <p:spPr>
          <a:xfrm>
            <a:off x="4629150" y="1369219"/>
            <a:ext cx="3886200" cy="28444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2" name="Google Shape;212;p27"/>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13" name="Google Shape;213;p27"/>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27"/>
          <p:cNvSpPr txBox="1">
            <a:spLocks noGrp="1"/>
          </p:cNvSpPr>
          <p:nvPr>
            <p:ph type="subTitle" idx="3"/>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215"/>
        <p:cNvGrpSpPr/>
        <p:nvPr/>
      </p:nvGrpSpPr>
      <p:grpSpPr>
        <a:xfrm>
          <a:off x="0" y="0"/>
          <a:ext cx="0" cy="0"/>
          <a:chOff x="0" y="0"/>
          <a:chExt cx="0" cy="0"/>
        </a:xfrm>
      </p:grpSpPr>
      <p:sp>
        <p:nvSpPr>
          <p:cNvPr id="216" name="Google Shape;216;p28"/>
          <p:cNvSpPr txBox="1">
            <a:spLocks noGrp="1"/>
          </p:cNvSpPr>
          <p:nvPr>
            <p:ph type="body" idx="1"/>
          </p:nvPr>
        </p:nvSpPr>
        <p:spPr>
          <a:xfrm>
            <a:off x="4629150" y="1369219"/>
            <a:ext cx="3886200" cy="284456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7" name="Google Shape;217;p28"/>
          <p:cNvSpPr txBox="1">
            <a:spLocks noGrp="1"/>
          </p:cNvSpPr>
          <p:nvPr>
            <p:ph type="body" idx="2"/>
          </p:nvPr>
        </p:nvSpPr>
        <p:spPr>
          <a:xfrm>
            <a:off x="628650" y="1369219"/>
            <a:ext cx="3886200" cy="28444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8" name="Google Shape;218;p28"/>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19" name="Google Shape;219;p28"/>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p28"/>
          <p:cNvSpPr txBox="1">
            <a:spLocks noGrp="1"/>
          </p:cNvSpPr>
          <p:nvPr>
            <p:ph type="subTitle" idx="3"/>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1"/>
        <p:cNvGrpSpPr/>
        <p:nvPr/>
      </p:nvGrpSpPr>
      <p:grpSpPr>
        <a:xfrm>
          <a:off x="0" y="0"/>
          <a:ext cx="0" cy="0"/>
          <a:chOff x="0" y="0"/>
          <a:chExt cx="0" cy="0"/>
        </a:xfrm>
      </p:grpSpPr>
      <p:sp>
        <p:nvSpPr>
          <p:cNvPr id="222" name="Google Shape;222;p29"/>
          <p:cNvSpPr txBox="1">
            <a:spLocks noGrp="1"/>
          </p:cNvSpPr>
          <p:nvPr>
            <p:ph type="body" idx="1"/>
          </p:nvPr>
        </p:nvSpPr>
        <p:spPr>
          <a:xfrm>
            <a:off x="4629150" y="2844601"/>
            <a:ext cx="3886200" cy="136918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3" name="Google Shape;223;p29"/>
          <p:cNvSpPr txBox="1">
            <a:spLocks noGrp="1"/>
          </p:cNvSpPr>
          <p:nvPr>
            <p:ph type="body" idx="2"/>
          </p:nvPr>
        </p:nvSpPr>
        <p:spPr>
          <a:xfrm>
            <a:off x="628650" y="1369219"/>
            <a:ext cx="3886200" cy="28444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4" name="Google Shape;224;p29"/>
          <p:cNvSpPr txBox="1">
            <a:spLocks noGrp="1"/>
          </p:cNvSpPr>
          <p:nvPr>
            <p:ph type="body" idx="3"/>
          </p:nvPr>
        </p:nvSpPr>
        <p:spPr>
          <a:xfrm>
            <a:off x="4629150" y="1369219"/>
            <a:ext cx="3886200" cy="136918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5" name="Google Shape;225;p29"/>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26" name="Google Shape;226;p29"/>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29"/>
          <p:cNvSpPr txBox="1">
            <a:spLocks noGrp="1"/>
          </p:cNvSpPr>
          <p:nvPr>
            <p:ph type="subTitle" idx="4"/>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28"/>
        <p:cNvGrpSpPr/>
        <p:nvPr/>
      </p:nvGrpSpPr>
      <p:grpSpPr>
        <a:xfrm>
          <a:off x="0" y="0"/>
          <a:ext cx="0" cy="0"/>
          <a:chOff x="0" y="0"/>
          <a:chExt cx="0" cy="0"/>
        </a:xfrm>
      </p:grpSpPr>
      <p:sp>
        <p:nvSpPr>
          <p:cNvPr id="229" name="Google Shape;229;p30"/>
          <p:cNvSpPr txBox="1">
            <a:spLocks noGrp="1"/>
          </p:cNvSpPr>
          <p:nvPr>
            <p:ph type="body" idx="1"/>
          </p:nvPr>
        </p:nvSpPr>
        <p:spPr>
          <a:xfrm>
            <a:off x="4629150" y="2128102"/>
            <a:ext cx="3886200" cy="208568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0" name="Google Shape;230;p30"/>
          <p:cNvSpPr txBox="1">
            <a:spLocks noGrp="1"/>
          </p:cNvSpPr>
          <p:nvPr>
            <p:ph type="body" idx="2"/>
          </p:nvPr>
        </p:nvSpPr>
        <p:spPr>
          <a:xfrm>
            <a:off x="628650" y="1369219"/>
            <a:ext cx="3886200" cy="28444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1" name="Google Shape;231;p30"/>
          <p:cNvSpPr txBox="1">
            <a:spLocks noGrp="1"/>
          </p:cNvSpPr>
          <p:nvPr>
            <p:ph type="body" idx="3"/>
          </p:nvPr>
        </p:nvSpPr>
        <p:spPr>
          <a:xfrm>
            <a:off x="4629150" y="1369219"/>
            <a:ext cx="3886200" cy="758882"/>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lvl1pPr>
            <a:lvl2pPr marL="914400" lvl="1" indent="-292100" algn="l">
              <a:lnSpc>
                <a:spcPct val="90000"/>
              </a:lnSpc>
              <a:spcBef>
                <a:spcPts val="400"/>
              </a:spcBef>
              <a:spcAft>
                <a:spcPts val="0"/>
              </a:spcAft>
              <a:buSzPts val="1000"/>
              <a:buChar char="-"/>
              <a:defRPr sz="1400"/>
            </a:lvl2pPr>
            <a:lvl3pPr marL="1371600" lvl="2" indent="-292100" algn="l">
              <a:lnSpc>
                <a:spcPct val="90000"/>
              </a:lnSpc>
              <a:spcBef>
                <a:spcPts val="400"/>
              </a:spcBef>
              <a:spcAft>
                <a:spcPts val="0"/>
              </a:spcAft>
              <a:buSzPts val="1000"/>
              <a:buChar char="•"/>
              <a:defRPr sz="1400"/>
            </a:lvl3pPr>
            <a:lvl4pPr marL="1828800" lvl="3" indent="-292100" algn="l">
              <a:lnSpc>
                <a:spcPct val="90000"/>
              </a:lnSpc>
              <a:spcBef>
                <a:spcPts val="400"/>
              </a:spcBef>
              <a:spcAft>
                <a:spcPts val="0"/>
              </a:spcAft>
              <a:buSzPts val="1000"/>
              <a:buChar char="▪"/>
              <a:defRPr sz="1400"/>
            </a:lvl4pPr>
            <a:lvl5pPr marL="2286000" lvl="4" indent="-292100" algn="l">
              <a:lnSpc>
                <a:spcPct val="90000"/>
              </a:lnSpc>
              <a:spcBef>
                <a:spcPts val="400"/>
              </a:spcBef>
              <a:spcAft>
                <a:spcPts val="0"/>
              </a:spcAft>
              <a:buSzPts val="10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2" name="Google Shape;232;p30"/>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33" name="Google Shape;233;p30"/>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4" name="Google Shape;234;p30"/>
          <p:cNvSpPr txBox="1">
            <a:spLocks noGrp="1"/>
          </p:cNvSpPr>
          <p:nvPr>
            <p:ph type="subTitle" idx="4"/>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235"/>
        <p:cNvGrpSpPr/>
        <p:nvPr/>
      </p:nvGrpSpPr>
      <p:grpSpPr>
        <a:xfrm>
          <a:off x="0" y="0"/>
          <a:ext cx="0" cy="0"/>
          <a:chOff x="0" y="0"/>
          <a:chExt cx="0" cy="0"/>
        </a:xfrm>
      </p:grpSpPr>
      <p:sp>
        <p:nvSpPr>
          <p:cNvPr id="236" name="Google Shape;236;p31"/>
          <p:cNvSpPr txBox="1">
            <a:spLocks noGrp="1"/>
          </p:cNvSpPr>
          <p:nvPr>
            <p:ph type="body" idx="1"/>
          </p:nvPr>
        </p:nvSpPr>
        <p:spPr>
          <a:xfrm>
            <a:off x="628650" y="1361924"/>
            <a:ext cx="3886200" cy="2851699"/>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7" name="Google Shape;237;p31"/>
          <p:cNvSpPr txBox="1">
            <a:spLocks noGrp="1"/>
          </p:cNvSpPr>
          <p:nvPr>
            <p:ph type="body" idx="2"/>
          </p:nvPr>
        </p:nvSpPr>
        <p:spPr>
          <a:xfrm>
            <a:off x="4629150" y="2128102"/>
            <a:ext cx="3886200" cy="208552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8" name="Google Shape;238;p31"/>
          <p:cNvSpPr txBox="1">
            <a:spLocks noGrp="1"/>
          </p:cNvSpPr>
          <p:nvPr>
            <p:ph type="body" idx="3"/>
          </p:nvPr>
        </p:nvSpPr>
        <p:spPr>
          <a:xfrm>
            <a:off x="4629150" y="1369219"/>
            <a:ext cx="3886200" cy="758882"/>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lvl1pPr>
            <a:lvl2pPr marL="914400" lvl="1" indent="-292100" algn="l">
              <a:lnSpc>
                <a:spcPct val="90000"/>
              </a:lnSpc>
              <a:spcBef>
                <a:spcPts val="400"/>
              </a:spcBef>
              <a:spcAft>
                <a:spcPts val="0"/>
              </a:spcAft>
              <a:buSzPts val="1000"/>
              <a:buChar char="-"/>
              <a:defRPr sz="1400"/>
            </a:lvl2pPr>
            <a:lvl3pPr marL="1371600" lvl="2" indent="-292100" algn="l">
              <a:lnSpc>
                <a:spcPct val="90000"/>
              </a:lnSpc>
              <a:spcBef>
                <a:spcPts val="400"/>
              </a:spcBef>
              <a:spcAft>
                <a:spcPts val="0"/>
              </a:spcAft>
              <a:buSzPts val="1000"/>
              <a:buChar char="•"/>
              <a:defRPr sz="1400"/>
            </a:lvl3pPr>
            <a:lvl4pPr marL="1828800" lvl="3" indent="-292100" algn="l">
              <a:lnSpc>
                <a:spcPct val="90000"/>
              </a:lnSpc>
              <a:spcBef>
                <a:spcPts val="400"/>
              </a:spcBef>
              <a:spcAft>
                <a:spcPts val="0"/>
              </a:spcAft>
              <a:buSzPts val="1000"/>
              <a:buChar char="▪"/>
              <a:defRPr sz="1400"/>
            </a:lvl4pPr>
            <a:lvl5pPr marL="2286000" lvl="4" indent="-292100" algn="l">
              <a:lnSpc>
                <a:spcPct val="90000"/>
              </a:lnSpc>
              <a:spcBef>
                <a:spcPts val="400"/>
              </a:spcBef>
              <a:spcAft>
                <a:spcPts val="0"/>
              </a:spcAft>
              <a:buSzPts val="10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9" name="Google Shape;239;p31"/>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40" name="Google Shape;240;p31"/>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1" name="Google Shape;241;p31"/>
          <p:cNvSpPr txBox="1">
            <a:spLocks noGrp="1"/>
          </p:cNvSpPr>
          <p:nvPr>
            <p:ph type="subTitle" idx="4"/>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38"/>
        <p:cNvGrpSpPr/>
        <p:nvPr/>
      </p:nvGrpSpPr>
      <p:grpSpPr>
        <a:xfrm>
          <a:off x="0" y="0"/>
          <a:ext cx="0" cy="0"/>
          <a:chOff x="0" y="0"/>
          <a:chExt cx="0" cy="0"/>
        </a:xfrm>
      </p:grpSpPr>
      <p:pic>
        <p:nvPicPr>
          <p:cNvPr id="39" name="Google Shape;39;p4"/>
          <p:cNvPicPr preferRelativeResize="0"/>
          <p:nvPr/>
        </p:nvPicPr>
        <p:blipFill rotWithShape="1">
          <a:blip r:embed="rId2">
            <a:alphaModFix/>
          </a:blip>
          <a:srcRect t="14952" b="14732"/>
          <a:stretch/>
        </p:blipFill>
        <p:spPr>
          <a:xfrm>
            <a:off x="-1" y="-1"/>
            <a:ext cx="9144001" cy="5143501"/>
          </a:xfrm>
          <a:prstGeom prst="rect">
            <a:avLst/>
          </a:prstGeom>
          <a:noFill/>
          <a:ln>
            <a:noFill/>
          </a:ln>
        </p:spPr>
      </p:pic>
      <p:sp>
        <p:nvSpPr>
          <p:cNvPr id="40" name="Google Shape;40;p4"/>
          <p:cNvSpPr/>
          <p:nvPr/>
        </p:nvSpPr>
        <p:spPr>
          <a:xfrm>
            <a:off x="0" y="0"/>
            <a:ext cx="9144000" cy="5143500"/>
          </a:xfrm>
          <a:prstGeom prst="rect">
            <a:avLst/>
          </a:prstGeom>
          <a:gradFill>
            <a:gsLst>
              <a:gs pos="0">
                <a:srgbClr val="004578">
                  <a:alpha val="0"/>
                </a:srgbClr>
              </a:gs>
              <a:gs pos="100000">
                <a:srgbClr val="FFFFFF">
                  <a:alpha val="72549"/>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1" name="Google Shape;41;p4"/>
          <p:cNvSpPr txBox="1"/>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073AE"/>
                </a:solidFill>
                <a:latin typeface="Calibri"/>
                <a:ea typeface="Calibri"/>
                <a:cs typeface="Calibri"/>
                <a:sym typeface="Calibri"/>
              </a:rPr>
              <a:t>‹#›</a:t>
            </a:fld>
            <a:endParaRPr sz="800" b="0" i="0" u="none" strike="noStrike" cap="none" dirty="0">
              <a:solidFill>
                <a:srgbClr val="0073AE"/>
              </a:solidFill>
              <a:latin typeface="Calibri"/>
              <a:ea typeface="Calibri"/>
              <a:cs typeface="Calibri"/>
              <a:sym typeface="Calibri"/>
            </a:endParaRPr>
          </a:p>
        </p:txBody>
      </p:sp>
      <p:sp>
        <p:nvSpPr>
          <p:cNvPr id="42" name="Google Shape;42;p4"/>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10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grpSp>
        <p:nvGrpSpPr>
          <p:cNvPr id="43" name="Google Shape;43;p4"/>
          <p:cNvGrpSpPr/>
          <p:nvPr/>
        </p:nvGrpSpPr>
        <p:grpSpPr>
          <a:xfrm>
            <a:off x="5373859" y="194940"/>
            <a:ext cx="3376246" cy="3376246"/>
            <a:chOff x="5373859" y="194940"/>
            <a:chExt cx="3376246" cy="3376246"/>
          </a:xfrm>
        </p:grpSpPr>
        <p:sp>
          <p:nvSpPr>
            <p:cNvPr id="44" name="Google Shape;44;p4"/>
            <p:cNvSpPr/>
            <p:nvPr/>
          </p:nvSpPr>
          <p:spPr>
            <a:xfrm>
              <a:off x="5373859" y="194940"/>
              <a:ext cx="3376246" cy="3376246"/>
            </a:xfrm>
            <a:prstGeom prst="ellipse">
              <a:avLst/>
            </a:prstGeom>
            <a:noFill/>
            <a:ln w="152400" cap="flat" cmpd="sng">
              <a:solidFill>
                <a:schemeClr val="lt1">
                  <a:alpha val="6745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5" name="Google Shape;45;p4"/>
            <p:cNvSpPr/>
            <p:nvPr/>
          </p:nvSpPr>
          <p:spPr>
            <a:xfrm>
              <a:off x="5780650" y="601731"/>
              <a:ext cx="2562664" cy="2562664"/>
            </a:xfrm>
            <a:prstGeom prst="ellipse">
              <a:avLst/>
            </a:prstGeom>
            <a:noFill/>
            <a:ln w="228600" cap="flat" cmpd="sng">
              <a:solidFill>
                <a:schemeClr val="lt1">
                  <a:alpha val="43529"/>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grpSp>
      <p:pic>
        <p:nvPicPr>
          <p:cNvPr id="46" name="Google Shape;46;p4"/>
          <p:cNvPicPr preferRelativeResize="0"/>
          <p:nvPr/>
        </p:nvPicPr>
        <p:blipFill rotWithShape="1">
          <a:blip r:embed="rId3">
            <a:alphaModFix amt="90000"/>
          </a:blip>
          <a:srcRect/>
          <a:stretch/>
        </p:blipFill>
        <p:spPr>
          <a:xfrm rot="10800000">
            <a:off x="-3" y="0"/>
            <a:ext cx="9148729" cy="3628479"/>
          </a:xfrm>
          <a:prstGeom prst="rect">
            <a:avLst/>
          </a:prstGeom>
          <a:noFill/>
          <a:ln>
            <a:noFill/>
          </a:ln>
        </p:spPr>
      </p:pic>
      <p:sp>
        <p:nvSpPr>
          <p:cNvPr id="47" name="Google Shape;47;p4"/>
          <p:cNvSpPr txBox="1">
            <a:spLocks noGrp="1"/>
          </p:cNvSpPr>
          <p:nvPr>
            <p:ph type="ctrTitle"/>
          </p:nvPr>
        </p:nvSpPr>
        <p:spPr>
          <a:xfrm>
            <a:off x="564948" y="890020"/>
            <a:ext cx="7285882" cy="944917"/>
          </a:xfrm>
          <a:prstGeom prst="rect">
            <a:avLst/>
          </a:prstGeom>
          <a:noFill/>
          <a:ln>
            <a:noFill/>
          </a:ln>
        </p:spPr>
        <p:txBody>
          <a:bodyPr spcFirstLastPara="1" wrap="square" lIns="91425" tIns="45700" rIns="91425" bIns="45700" anchor="b" anchorCtr="0">
            <a:noAutofit/>
          </a:bodyPr>
          <a:lstStyle>
            <a:lvl1pPr lvl="0" algn="l">
              <a:lnSpc>
                <a:spcPct val="75757"/>
              </a:lnSpc>
              <a:spcBef>
                <a:spcPts val="0"/>
              </a:spcBef>
              <a:spcAft>
                <a:spcPts val="0"/>
              </a:spcAft>
              <a:buClr>
                <a:srgbClr val="004578"/>
              </a:buClr>
              <a:buSzPts val="3300"/>
              <a:buFont typeface="Calibri"/>
              <a:buNone/>
              <a:defRPr sz="3300" i="0">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
          <p:cNvSpPr txBox="1">
            <a:spLocks noGrp="1"/>
          </p:cNvSpPr>
          <p:nvPr>
            <p:ph type="subTitle" idx="1"/>
          </p:nvPr>
        </p:nvSpPr>
        <p:spPr>
          <a:xfrm>
            <a:off x="564948" y="1903994"/>
            <a:ext cx="7285881" cy="956810"/>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2100"/>
              <a:buNone/>
              <a:defRPr sz="21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49" name="Google Shape;49;p4"/>
          <p:cNvPicPr preferRelativeResize="0"/>
          <p:nvPr/>
        </p:nvPicPr>
        <p:blipFill rotWithShape="1">
          <a:blip r:embed="rId4">
            <a:alphaModFix/>
          </a:blip>
          <a:srcRect/>
          <a:stretch/>
        </p:blipFill>
        <p:spPr>
          <a:xfrm>
            <a:off x="8049987" y="283333"/>
            <a:ext cx="828675" cy="241973"/>
          </a:xfrm>
          <a:prstGeom prst="rect">
            <a:avLst/>
          </a:prstGeom>
          <a:noFill/>
          <a:ln>
            <a:noFill/>
          </a:ln>
        </p:spPr>
      </p:pic>
      <p:sp>
        <p:nvSpPr>
          <p:cNvPr id="50" name="Google Shape;50;p4"/>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42"/>
        <p:cNvGrpSpPr/>
        <p:nvPr/>
      </p:nvGrpSpPr>
      <p:grpSpPr>
        <a:xfrm>
          <a:off x="0" y="0"/>
          <a:ext cx="0" cy="0"/>
          <a:chOff x="0" y="0"/>
          <a:chExt cx="0" cy="0"/>
        </a:xfrm>
      </p:grpSpPr>
      <p:sp>
        <p:nvSpPr>
          <p:cNvPr id="243" name="Google Shape;243;p32"/>
          <p:cNvSpPr txBox="1">
            <a:spLocks noGrp="1"/>
          </p:cNvSpPr>
          <p:nvPr>
            <p:ph type="body" idx="1"/>
          </p:nvPr>
        </p:nvSpPr>
        <p:spPr>
          <a:xfrm>
            <a:off x="4629150" y="2855321"/>
            <a:ext cx="3886200" cy="135846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4" name="Google Shape;244;p32"/>
          <p:cNvSpPr txBox="1">
            <a:spLocks noGrp="1"/>
          </p:cNvSpPr>
          <p:nvPr>
            <p:ph type="body" idx="2"/>
          </p:nvPr>
        </p:nvSpPr>
        <p:spPr>
          <a:xfrm>
            <a:off x="628650" y="1369219"/>
            <a:ext cx="3886200" cy="137502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5" name="Google Shape;245;p32"/>
          <p:cNvSpPr txBox="1">
            <a:spLocks noGrp="1"/>
          </p:cNvSpPr>
          <p:nvPr>
            <p:ph type="body" idx="3"/>
          </p:nvPr>
        </p:nvSpPr>
        <p:spPr>
          <a:xfrm>
            <a:off x="4629150" y="1385780"/>
            <a:ext cx="3886200" cy="135846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6" name="Google Shape;246;p32"/>
          <p:cNvSpPr txBox="1">
            <a:spLocks noGrp="1"/>
          </p:cNvSpPr>
          <p:nvPr>
            <p:ph type="body" idx="4"/>
          </p:nvPr>
        </p:nvSpPr>
        <p:spPr>
          <a:xfrm>
            <a:off x="628650" y="2855321"/>
            <a:ext cx="3886200" cy="135846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7" name="Google Shape;247;p32"/>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48" name="Google Shape;248;p32"/>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9" name="Google Shape;249;p32"/>
          <p:cNvSpPr txBox="1">
            <a:spLocks noGrp="1"/>
          </p:cNvSpPr>
          <p:nvPr>
            <p:ph type="subTitle" idx="5"/>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250"/>
        <p:cNvGrpSpPr/>
        <p:nvPr/>
      </p:nvGrpSpPr>
      <p:grpSpPr>
        <a:xfrm>
          <a:off x="0" y="0"/>
          <a:ext cx="0" cy="0"/>
          <a:chOff x="0" y="0"/>
          <a:chExt cx="0" cy="0"/>
        </a:xfrm>
      </p:grpSpPr>
      <p:sp>
        <p:nvSpPr>
          <p:cNvPr id="251" name="Google Shape;251;p33"/>
          <p:cNvSpPr txBox="1">
            <a:spLocks noGrp="1"/>
          </p:cNvSpPr>
          <p:nvPr>
            <p:ph type="body" idx="1"/>
          </p:nvPr>
        </p:nvSpPr>
        <p:spPr>
          <a:xfrm>
            <a:off x="628651" y="1369219"/>
            <a:ext cx="3019523" cy="28444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2" name="Google Shape;252;p33"/>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53" name="Google Shape;253;p33"/>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p33"/>
          <p:cNvSpPr txBox="1">
            <a:spLocks noGrp="1"/>
          </p:cNvSpPr>
          <p:nvPr>
            <p:ph type="subTitle" idx="2"/>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255"/>
        <p:cNvGrpSpPr/>
        <p:nvPr/>
      </p:nvGrpSpPr>
      <p:grpSpPr>
        <a:xfrm>
          <a:off x="0" y="0"/>
          <a:ext cx="0" cy="0"/>
          <a:chOff x="0" y="0"/>
          <a:chExt cx="0" cy="0"/>
        </a:xfrm>
      </p:grpSpPr>
      <p:sp>
        <p:nvSpPr>
          <p:cNvPr id="256" name="Google Shape;256;p34"/>
          <p:cNvSpPr txBox="1">
            <a:spLocks noGrp="1"/>
          </p:cNvSpPr>
          <p:nvPr>
            <p:ph type="body" idx="1"/>
          </p:nvPr>
        </p:nvSpPr>
        <p:spPr>
          <a:xfrm>
            <a:off x="4629150" y="1369219"/>
            <a:ext cx="3886200" cy="28444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7" name="Google Shape;257;p34"/>
          <p:cNvSpPr txBox="1">
            <a:spLocks noGrp="1"/>
          </p:cNvSpPr>
          <p:nvPr>
            <p:ph type="body" idx="2"/>
          </p:nvPr>
        </p:nvSpPr>
        <p:spPr>
          <a:xfrm>
            <a:off x="628650" y="3591613"/>
            <a:ext cx="3886200" cy="62201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lvl1pPr>
            <a:lvl2pPr marL="914400" lvl="1" indent="-292100" algn="l">
              <a:lnSpc>
                <a:spcPct val="90000"/>
              </a:lnSpc>
              <a:spcBef>
                <a:spcPts val="400"/>
              </a:spcBef>
              <a:spcAft>
                <a:spcPts val="0"/>
              </a:spcAft>
              <a:buSzPts val="1000"/>
              <a:buChar char="-"/>
              <a:defRPr sz="1400"/>
            </a:lvl2pPr>
            <a:lvl3pPr marL="1371600" lvl="2" indent="-292100" algn="l">
              <a:lnSpc>
                <a:spcPct val="90000"/>
              </a:lnSpc>
              <a:spcBef>
                <a:spcPts val="400"/>
              </a:spcBef>
              <a:spcAft>
                <a:spcPts val="0"/>
              </a:spcAft>
              <a:buSzPts val="1000"/>
              <a:buChar char="•"/>
              <a:defRPr sz="1400"/>
            </a:lvl3pPr>
            <a:lvl4pPr marL="1828800" lvl="3" indent="-292100" algn="l">
              <a:lnSpc>
                <a:spcPct val="90000"/>
              </a:lnSpc>
              <a:spcBef>
                <a:spcPts val="400"/>
              </a:spcBef>
              <a:spcAft>
                <a:spcPts val="0"/>
              </a:spcAft>
              <a:buSzPts val="1000"/>
              <a:buChar char="▪"/>
              <a:defRPr sz="1400"/>
            </a:lvl4pPr>
            <a:lvl5pPr marL="2286000" lvl="4" indent="-292100" algn="l">
              <a:lnSpc>
                <a:spcPct val="90000"/>
              </a:lnSpc>
              <a:spcBef>
                <a:spcPts val="400"/>
              </a:spcBef>
              <a:spcAft>
                <a:spcPts val="0"/>
              </a:spcAft>
              <a:buSzPts val="10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8" name="Google Shape;258;p34"/>
          <p:cNvSpPr>
            <a:spLocks noGrp="1"/>
          </p:cNvSpPr>
          <p:nvPr>
            <p:ph type="pic" idx="3"/>
          </p:nvPr>
        </p:nvSpPr>
        <p:spPr>
          <a:xfrm>
            <a:off x="628650" y="1369219"/>
            <a:ext cx="3886200" cy="222239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66A1"/>
              </a:buClr>
              <a:buSzPts val="700"/>
              <a:buFont typeface="Merriweather Sans"/>
              <a:buNone/>
              <a:defRPr sz="900" b="0" i="1"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rgbClr val="0066A1"/>
              </a:buClr>
              <a:buSzPts val="1000"/>
              <a:buFont typeface="Merriweather Sans"/>
              <a:buChar char="-"/>
              <a:defRPr sz="14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59" name="Google Shape;259;p34"/>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60" name="Google Shape;260;p34"/>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1" name="Google Shape;261;p34"/>
          <p:cNvSpPr txBox="1">
            <a:spLocks noGrp="1"/>
          </p:cNvSpPr>
          <p:nvPr>
            <p:ph type="subTitle" idx="4"/>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2"/>
        <p:cNvGrpSpPr/>
        <p:nvPr/>
      </p:nvGrpSpPr>
      <p:grpSpPr>
        <a:xfrm>
          <a:off x="0" y="0"/>
          <a:ext cx="0" cy="0"/>
          <a:chOff x="0" y="0"/>
          <a:chExt cx="0" cy="0"/>
        </a:xfrm>
      </p:grpSpPr>
      <p:sp>
        <p:nvSpPr>
          <p:cNvPr id="263" name="Google Shape;263;p35"/>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64" name="Google Shape;264;p35"/>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5" name="Google Shape;265;p35"/>
          <p:cNvSpPr txBox="1">
            <a:spLocks noGrp="1"/>
          </p:cNvSpPr>
          <p:nvPr>
            <p:ph type="subTitle" idx="1"/>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266"/>
        <p:cNvGrpSpPr/>
        <p:nvPr/>
      </p:nvGrpSpPr>
      <p:grpSpPr>
        <a:xfrm>
          <a:off x="0" y="0"/>
          <a:ext cx="0" cy="0"/>
          <a:chOff x="0" y="0"/>
          <a:chExt cx="0" cy="0"/>
        </a:xfrm>
      </p:grpSpPr>
      <p:sp>
        <p:nvSpPr>
          <p:cNvPr id="267" name="Google Shape;267;p36"/>
          <p:cNvSpPr txBox="1">
            <a:spLocks noGrp="1"/>
          </p:cNvSpPr>
          <p:nvPr>
            <p:ph type="body" idx="1"/>
          </p:nvPr>
        </p:nvSpPr>
        <p:spPr>
          <a:xfrm>
            <a:off x="628650" y="2128100"/>
            <a:ext cx="7886700" cy="160491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8" name="Google Shape;268;p36"/>
          <p:cNvSpPr txBox="1">
            <a:spLocks noGrp="1"/>
          </p:cNvSpPr>
          <p:nvPr>
            <p:ph type="body" idx="2"/>
          </p:nvPr>
        </p:nvSpPr>
        <p:spPr>
          <a:xfrm>
            <a:off x="628650" y="1369219"/>
            <a:ext cx="7886700" cy="758882"/>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lvl1pPr>
            <a:lvl2pPr marL="914400" lvl="1" indent="-292100" algn="l">
              <a:lnSpc>
                <a:spcPct val="90000"/>
              </a:lnSpc>
              <a:spcBef>
                <a:spcPts val="400"/>
              </a:spcBef>
              <a:spcAft>
                <a:spcPts val="0"/>
              </a:spcAft>
              <a:buSzPts val="1000"/>
              <a:buChar char="-"/>
              <a:defRPr sz="1400"/>
            </a:lvl2pPr>
            <a:lvl3pPr marL="1371600" lvl="2" indent="-292100" algn="l">
              <a:lnSpc>
                <a:spcPct val="90000"/>
              </a:lnSpc>
              <a:spcBef>
                <a:spcPts val="400"/>
              </a:spcBef>
              <a:spcAft>
                <a:spcPts val="0"/>
              </a:spcAft>
              <a:buSzPts val="1000"/>
              <a:buChar char="•"/>
              <a:defRPr sz="1400"/>
            </a:lvl3pPr>
            <a:lvl4pPr marL="1828800" lvl="3" indent="-292100" algn="l">
              <a:lnSpc>
                <a:spcPct val="90000"/>
              </a:lnSpc>
              <a:spcBef>
                <a:spcPts val="400"/>
              </a:spcBef>
              <a:spcAft>
                <a:spcPts val="0"/>
              </a:spcAft>
              <a:buSzPts val="1000"/>
              <a:buChar char="▪"/>
              <a:defRPr sz="1400"/>
            </a:lvl4pPr>
            <a:lvl5pPr marL="2286000" lvl="4" indent="-292100" algn="l">
              <a:lnSpc>
                <a:spcPct val="90000"/>
              </a:lnSpc>
              <a:spcBef>
                <a:spcPts val="400"/>
              </a:spcBef>
              <a:spcAft>
                <a:spcPts val="0"/>
              </a:spcAft>
              <a:buSzPts val="10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9" name="Google Shape;269;p36"/>
          <p:cNvSpPr txBox="1">
            <a:spLocks noGrp="1"/>
          </p:cNvSpPr>
          <p:nvPr>
            <p:ph type="body" idx="3"/>
          </p:nvPr>
        </p:nvSpPr>
        <p:spPr>
          <a:xfrm>
            <a:off x="628650" y="3733015"/>
            <a:ext cx="7886700" cy="497168"/>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b="1" i="1">
                <a:solidFill>
                  <a:srgbClr val="0066A1"/>
                </a:solidFill>
              </a:defRPr>
            </a:lvl1pPr>
            <a:lvl2pPr marL="914400" lvl="1" indent="-292100" algn="l">
              <a:lnSpc>
                <a:spcPct val="90000"/>
              </a:lnSpc>
              <a:spcBef>
                <a:spcPts val="400"/>
              </a:spcBef>
              <a:spcAft>
                <a:spcPts val="0"/>
              </a:spcAft>
              <a:buSzPts val="1000"/>
              <a:buChar char="-"/>
              <a:defRPr sz="1400"/>
            </a:lvl2pPr>
            <a:lvl3pPr marL="1371600" lvl="2" indent="-292100" algn="l">
              <a:lnSpc>
                <a:spcPct val="90000"/>
              </a:lnSpc>
              <a:spcBef>
                <a:spcPts val="400"/>
              </a:spcBef>
              <a:spcAft>
                <a:spcPts val="0"/>
              </a:spcAft>
              <a:buSzPts val="1000"/>
              <a:buChar char="•"/>
              <a:defRPr sz="1400"/>
            </a:lvl3pPr>
            <a:lvl4pPr marL="1828800" lvl="3" indent="-292100" algn="l">
              <a:lnSpc>
                <a:spcPct val="90000"/>
              </a:lnSpc>
              <a:spcBef>
                <a:spcPts val="400"/>
              </a:spcBef>
              <a:spcAft>
                <a:spcPts val="0"/>
              </a:spcAft>
              <a:buSzPts val="1000"/>
              <a:buChar char="▪"/>
              <a:defRPr sz="1400"/>
            </a:lvl4pPr>
            <a:lvl5pPr marL="2286000" lvl="4" indent="-292100" algn="l">
              <a:lnSpc>
                <a:spcPct val="90000"/>
              </a:lnSpc>
              <a:spcBef>
                <a:spcPts val="400"/>
              </a:spcBef>
              <a:spcAft>
                <a:spcPts val="0"/>
              </a:spcAft>
              <a:buSzPts val="10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0" name="Google Shape;270;p36"/>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71" name="Google Shape;271;p36"/>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36"/>
          <p:cNvSpPr txBox="1">
            <a:spLocks noGrp="1"/>
          </p:cNvSpPr>
          <p:nvPr>
            <p:ph type="subTitle" idx="4"/>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273"/>
        <p:cNvGrpSpPr/>
        <p:nvPr/>
      </p:nvGrpSpPr>
      <p:grpSpPr>
        <a:xfrm>
          <a:off x="0" y="0"/>
          <a:ext cx="0" cy="0"/>
          <a:chOff x="0" y="0"/>
          <a:chExt cx="0" cy="0"/>
        </a:xfrm>
      </p:grpSpPr>
      <p:sp>
        <p:nvSpPr>
          <p:cNvPr id="274" name="Google Shape;274;p37"/>
          <p:cNvSpPr txBox="1">
            <a:spLocks noGrp="1"/>
          </p:cNvSpPr>
          <p:nvPr>
            <p:ph type="body" idx="1"/>
          </p:nvPr>
        </p:nvSpPr>
        <p:spPr>
          <a:xfrm>
            <a:off x="628650" y="3004794"/>
            <a:ext cx="3886200" cy="120882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5" name="Google Shape;275;p37"/>
          <p:cNvSpPr txBox="1">
            <a:spLocks noGrp="1"/>
          </p:cNvSpPr>
          <p:nvPr>
            <p:ph type="body" idx="2"/>
          </p:nvPr>
        </p:nvSpPr>
        <p:spPr>
          <a:xfrm>
            <a:off x="628650" y="1369219"/>
            <a:ext cx="7886700" cy="1556426"/>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lvl1pPr>
            <a:lvl2pPr marL="914400" lvl="1" indent="-292100" algn="l">
              <a:lnSpc>
                <a:spcPct val="90000"/>
              </a:lnSpc>
              <a:spcBef>
                <a:spcPts val="400"/>
              </a:spcBef>
              <a:spcAft>
                <a:spcPts val="0"/>
              </a:spcAft>
              <a:buSzPts val="1000"/>
              <a:buChar char="-"/>
              <a:defRPr sz="1400"/>
            </a:lvl2pPr>
            <a:lvl3pPr marL="1371600" lvl="2" indent="-292100" algn="l">
              <a:lnSpc>
                <a:spcPct val="90000"/>
              </a:lnSpc>
              <a:spcBef>
                <a:spcPts val="400"/>
              </a:spcBef>
              <a:spcAft>
                <a:spcPts val="0"/>
              </a:spcAft>
              <a:buSzPts val="1000"/>
              <a:buChar char="•"/>
              <a:defRPr sz="1400"/>
            </a:lvl3pPr>
            <a:lvl4pPr marL="1828800" lvl="3" indent="-292100" algn="l">
              <a:lnSpc>
                <a:spcPct val="90000"/>
              </a:lnSpc>
              <a:spcBef>
                <a:spcPts val="400"/>
              </a:spcBef>
              <a:spcAft>
                <a:spcPts val="0"/>
              </a:spcAft>
              <a:buSzPts val="1000"/>
              <a:buChar char="▪"/>
              <a:defRPr sz="1400"/>
            </a:lvl4pPr>
            <a:lvl5pPr marL="2286000" lvl="4" indent="-292100" algn="l">
              <a:lnSpc>
                <a:spcPct val="90000"/>
              </a:lnSpc>
              <a:spcBef>
                <a:spcPts val="400"/>
              </a:spcBef>
              <a:spcAft>
                <a:spcPts val="0"/>
              </a:spcAft>
              <a:buSzPts val="10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6" name="Google Shape;276;p37"/>
          <p:cNvSpPr>
            <a:spLocks noGrp="1"/>
          </p:cNvSpPr>
          <p:nvPr>
            <p:ph type="pic" idx="3"/>
          </p:nvPr>
        </p:nvSpPr>
        <p:spPr>
          <a:xfrm>
            <a:off x="4629150" y="3004793"/>
            <a:ext cx="3886200" cy="120882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66A1"/>
              </a:buClr>
              <a:buSzPts val="700"/>
              <a:buFont typeface="Merriweather Sans"/>
              <a:buNone/>
              <a:defRPr sz="900" b="0" i="1"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rgbClr val="0066A1"/>
              </a:buClr>
              <a:buSzPts val="1000"/>
              <a:buFont typeface="Merriweather Sans"/>
              <a:buChar char="-"/>
              <a:defRPr sz="14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77" name="Google Shape;277;p37"/>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78" name="Google Shape;278;p37"/>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9" name="Google Shape;279;p37"/>
          <p:cNvSpPr txBox="1">
            <a:spLocks noGrp="1"/>
          </p:cNvSpPr>
          <p:nvPr>
            <p:ph type="subTitle" idx="4"/>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280"/>
        <p:cNvGrpSpPr/>
        <p:nvPr/>
      </p:nvGrpSpPr>
      <p:grpSpPr>
        <a:xfrm>
          <a:off x="0" y="0"/>
          <a:ext cx="0" cy="0"/>
          <a:chOff x="0" y="0"/>
          <a:chExt cx="0" cy="0"/>
        </a:xfrm>
      </p:grpSpPr>
      <p:sp>
        <p:nvSpPr>
          <p:cNvPr id="281" name="Google Shape;281;p38"/>
          <p:cNvSpPr txBox="1">
            <a:spLocks noGrp="1"/>
          </p:cNvSpPr>
          <p:nvPr>
            <p:ph type="body" idx="1"/>
          </p:nvPr>
        </p:nvSpPr>
        <p:spPr>
          <a:xfrm>
            <a:off x="628650" y="1369219"/>
            <a:ext cx="4970872" cy="2165833"/>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 name="Google Shape;282;p38"/>
          <p:cNvSpPr txBox="1">
            <a:spLocks noGrp="1"/>
          </p:cNvSpPr>
          <p:nvPr>
            <p:ph type="body" idx="2"/>
          </p:nvPr>
        </p:nvSpPr>
        <p:spPr>
          <a:xfrm>
            <a:off x="628650" y="3535051"/>
            <a:ext cx="4970872" cy="67857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b="1">
                <a:solidFill>
                  <a:srgbClr val="0066A1"/>
                </a:solidFill>
              </a:defRPr>
            </a:lvl1pPr>
            <a:lvl2pPr marL="914400" lvl="1" indent="-292100" algn="l">
              <a:lnSpc>
                <a:spcPct val="90000"/>
              </a:lnSpc>
              <a:spcBef>
                <a:spcPts val="400"/>
              </a:spcBef>
              <a:spcAft>
                <a:spcPts val="0"/>
              </a:spcAft>
              <a:buSzPts val="1000"/>
              <a:buChar char="-"/>
              <a:defRPr sz="1400"/>
            </a:lvl2pPr>
            <a:lvl3pPr marL="1371600" lvl="2" indent="-292100" algn="l">
              <a:lnSpc>
                <a:spcPct val="90000"/>
              </a:lnSpc>
              <a:spcBef>
                <a:spcPts val="400"/>
              </a:spcBef>
              <a:spcAft>
                <a:spcPts val="0"/>
              </a:spcAft>
              <a:buSzPts val="1000"/>
              <a:buChar char="•"/>
              <a:defRPr sz="1400"/>
            </a:lvl3pPr>
            <a:lvl4pPr marL="1828800" lvl="3" indent="-292100" algn="l">
              <a:lnSpc>
                <a:spcPct val="90000"/>
              </a:lnSpc>
              <a:spcBef>
                <a:spcPts val="400"/>
              </a:spcBef>
              <a:spcAft>
                <a:spcPts val="0"/>
              </a:spcAft>
              <a:buSzPts val="1000"/>
              <a:buChar char="▪"/>
              <a:defRPr sz="1400"/>
            </a:lvl4pPr>
            <a:lvl5pPr marL="2286000" lvl="4" indent="-292100" algn="l">
              <a:lnSpc>
                <a:spcPct val="90000"/>
              </a:lnSpc>
              <a:spcBef>
                <a:spcPts val="400"/>
              </a:spcBef>
              <a:spcAft>
                <a:spcPts val="0"/>
              </a:spcAft>
              <a:buSzPts val="10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3" name="Google Shape;283;p38"/>
          <p:cNvSpPr>
            <a:spLocks noGrp="1"/>
          </p:cNvSpPr>
          <p:nvPr>
            <p:ph type="pic" idx="3"/>
          </p:nvPr>
        </p:nvSpPr>
        <p:spPr>
          <a:xfrm>
            <a:off x="5712643" y="1369219"/>
            <a:ext cx="2802707" cy="2844404"/>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66A1"/>
              </a:buClr>
              <a:buSzPts val="700"/>
              <a:buFont typeface="Merriweather Sans"/>
              <a:buNone/>
              <a:defRPr sz="900" b="0" i="1"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rgbClr val="0066A1"/>
              </a:buClr>
              <a:buSzPts val="1000"/>
              <a:buFont typeface="Merriweather Sans"/>
              <a:buChar char="-"/>
              <a:defRPr sz="14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84" name="Google Shape;284;p38"/>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85" name="Google Shape;285;p38"/>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6" name="Google Shape;286;p38"/>
          <p:cNvSpPr txBox="1">
            <a:spLocks noGrp="1"/>
          </p:cNvSpPr>
          <p:nvPr>
            <p:ph type="subTitle" idx="4"/>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Only Blank">
  <p:cSld name="1_Title Only Blank">
    <p:spTree>
      <p:nvGrpSpPr>
        <p:cNvPr id="1" name="Shape 287"/>
        <p:cNvGrpSpPr/>
        <p:nvPr/>
      </p:nvGrpSpPr>
      <p:grpSpPr>
        <a:xfrm>
          <a:off x="0" y="0"/>
          <a:ext cx="0" cy="0"/>
          <a:chOff x="0" y="0"/>
          <a:chExt cx="0" cy="0"/>
        </a:xfrm>
      </p:grpSpPr>
      <p:sp>
        <p:nvSpPr>
          <p:cNvPr id="288" name="Google Shape;288;p39"/>
          <p:cNvSpPr txBox="1">
            <a:spLocks noGrp="1"/>
          </p:cNvSpPr>
          <p:nvPr>
            <p:ph type="body" idx="1"/>
          </p:nvPr>
        </p:nvSpPr>
        <p:spPr>
          <a:xfrm>
            <a:off x="628650" y="1421470"/>
            <a:ext cx="7886700" cy="3144707"/>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9" name="Google Shape;289;p39"/>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90" name="Google Shape;290;p39"/>
          <p:cNvSpPr txBox="1">
            <a:spLocks noGrp="1"/>
          </p:cNvSpPr>
          <p:nvPr>
            <p:ph type="title"/>
          </p:nvPr>
        </p:nvSpPr>
        <p:spPr>
          <a:xfrm>
            <a:off x="628650" y="194940"/>
            <a:ext cx="7886700" cy="602502"/>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4578"/>
              </a:buClr>
              <a:buSzPts val="1900"/>
              <a:buFont typeface="Calibri"/>
              <a:buNone/>
              <a:defRPr>
                <a:solidFill>
                  <a:srgbClr val="0045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1" name="Google Shape;291;p39"/>
          <p:cNvSpPr txBox="1">
            <a:spLocks noGrp="1"/>
          </p:cNvSpPr>
          <p:nvPr>
            <p:ph type="subTitle" idx="2"/>
          </p:nvPr>
        </p:nvSpPr>
        <p:spPr>
          <a:xfrm>
            <a:off x="639376" y="849018"/>
            <a:ext cx="7285881" cy="297712"/>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400"/>
              <a:buNone/>
              <a:defRPr sz="1800" b="1" i="1">
                <a:solidFill>
                  <a:srgbClr val="0073AE"/>
                </a:solidFill>
                <a:latin typeface="Calibri"/>
                <a:ea typeface="Calibri"/>
                <a:cs typeface="Calibri"/>
                <a:sym typeface="Calibri"/>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10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lumns 1 1">
  <p:cSld name="Two Columns 1 1">
    <p:spTree>
      <p:nvGrpSpPr>
        <p:cNvPr id="1" name="Shape 292"/>
        <p:cNvGrpSpPr/>
        <p:nvPr/>
      </p:nvGrpSpPr>
      <p:grpSpPr>
        <a:xfrm>
          <a:off x="0" y="0"/>
          <a:ext cx="0" cy="0"/>
          <a:chOff x="0" y="0"/>
          <a:chExt cx="0" cy="0"/>
        </a:xfrm>
      </p:grpSpPr>
      <p:sp>
        <p:nvSpPr>
          <p:cNvPr id="293" name="Google Shape;293;p40"/>
          <p:cNvSpPr txBox="1">
            <a:spLocks noGrp="1"/>
          </p:cNvSpPr>
          <p:nvPr>
            <p:ph type="title"/>
          </p:nvPr>
        </p:nvSpPr>
        <p:spPr>
          <a:xfrm>
            <a:off x="628650" y="417136"/>
            <a:ext cx="7886700" cy="414900"/>
          </a:xfrm>
          <a:prstGeom prst="rect">
            <a:avLst/>
          </a:prstGeom>
          <a:noFill/>
          <a:ln>
            <a:noFill/>
          </a:ln>
        </p:spPr>
        <p:txBody>
          <a:bodyPr spcFirstLastPara="1" wrap="square" lIns="51425" tIns="25700" rIns="51425" bIns="25700" anchor="b" anchorCtr="0">
            <a:noAutofit/>
          </a:bodyPr>
          <a:lstStyle>
            <a:lvl1pPr marR="0" lvl="0" algn="l">
              <a:lnSpc>
                <a:spcPct val="90000"/>
              </a:lnSpc>
              <a:spcBef>
                <a:spcPts val="0"/>
              </a:spcBef>
              <a:spcAft>
                <a:spcPts val="0"/>
              </a:spcAft>
              <a:buClr>
                <a:srgbClr val="0066A1"/>
              </a:buClr>
              <a:buSzPts val="1400"/>
              <a:buFont typeface="Calibri"/>
              <a:buNone/>
              <a:defRPr sz="260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800"/>
              <a:buNone/>
              <a:defRPr sz="1800"/>
            </a:lvl2pPr>
            <a:lvl3pPr lvl="2" algn="l">
              <a:lnSpc>
                <a:spcPct val="100000"/>
              </a:lnSpc>
              <a:spcBef>
                <a:spcPts val="0"/>
              </a:spcBef>
              <a:spcAft>
                <a:spcPts val="0"/>
              </a:spcAft>
              <a:buSzPts val="800"/>
              <a:buNone/>
              <a:defRPr sz="1800"/>
            </a:lvl3pPr>
            <a:lvl4pPr lvl="3" algn="l">
              <a:lnSpc>
                <a:spcPct val="100000"/>
              </a:lnSpc>
              <a:spcBef>
                <a:spcPts val="0"/>
              </a:spcBef>
              <a:spcAft>
                <a:spcPts val="0"/>
              </a:spcAft>
              <a:buSzPts val="800"/>
              <a:buNone/>
              <a:defRPr sz="1800"/>
            </a:lvl4pPr>
            <a:lvl5pPr lvl="4" algn="l">
              <a:lnSpc>
                <a:spcPct val="100000"/>
              </a:lnSpc>
              <a:spcBef>
                <a:spcPts val="0"/>
              </a:spcBef>
              <a:spcAft>
                <a:spcPts val="0"/>
              </a:spcAft>
              <a:buSzPts val="800"/>
              <a:buNone/>
              <a:defRPr sz="1800"/>
            </a:lvl5pPr>
            <a:lvl6pPr lvl="5" algn="l">
              <a:lnSpc>
                <a:spcPct val="100000"/>
              </a:lnSpc>
              <a:spcBef>
                <a:spcPts val="0"/>
              </a:spcBef>
              <a:spcAft>
                <a:spcPts val="0"/>
              </a:spcAft>
              <a:buSzPts val="800"/>
              <a:buNone/>
              <a:defRPr sz="1800"/>
            </a:lvl6pPr>
            <a:lvl7pPr lvl="6" algn="l">
              <a:lnSpc>
                <a:spcPct val="100000"/>
              </a:lnSpc>
              <a:spcBef>
                <a:spcPts val="0"/>
              </a:spcBef>
              <a:spcAft>
                <a:spcPts val="0"/>
              </a:spcAft>
              <a:buSzPts val="800"/>
              <a:buNone/>
              <a:defRPr sz="1800"/>
            </a:lvl7pPr>
            <a:lvl8pPr lvl="7" algn="l">
              <a:lnSpc>
                <a:spcPct val="100000"/>
              </a:lnSpc>
              <a:spcBef>
                <a:spcPts val="0"/>
              </a:spcBef>
              <a:spcAft>
                <a:spcPts val="0"/>
              </a:spcAft>
              <a:buSzPts val="800"/>
              <a:buNone/>
              <a:defRPr sz="1800"/>
            </a:lvl8pPr>
            <a:lvl9pPr lvl="8" algn="l">
              <a:lnSpc>
                <a:spcPct val="100000"/>
              </a:lnSpc>
              <a:spcBef>
                <a:spcPts val="0"/>
              </a:spcBef>
              <a:spcAft>
                <a:spcPts val="0"/>
              </a:spcAft>
              <a:buSzPts val="800"/>
              <a:buNone/>
              <a:defRPr sz="1800"/>
            </a:lvl9pPr>
          </a:lstStyle>
          <a:p>
            <a:endParaRPr/>
          </a:p>
        </p:txBody>
      </p:sp>
      <p:sp>
        <p:nvSpPr>
          <p:cNvPr id="294" name="Google Shape;294;p40"/>
          <p:cNvSpPr txBox="1">
            <a:spLocks noGrp="1"/>
          </p:cNvSpPr>
          <p:nvPr>
            <p:ph type="body" idx="1"/>
          </p:nvPr>
        </p:nvSpPr>
        <p:spPr>
          <a:xfrm>
            <a:off x="628650" y="1369219"/>
            <a:ext cx="3886200" cy="2844300"/>
          </a:xfrm>
          <a:prstGeom prst="rect">
            <a:avLst/>
          </a:prstGeom>
          <a:noFill/>
          <a:ln>
            <a:noFill/>
          </a:ln>
        </p:spPr>
        <p:txBody>
          <a:bodyPr spcFirstLastPara="1" wrap="square" lIns="51425" tIns="25700" rIns="51425" bIns="25700" anchor="t" anchorCtr="0">
            <a:noAutofit/>
          </a:bodyPr>
          <a:lstStyle>
            <a:lvl1pPr marL="457200" marR="0" lvl="0" indent="-285750" algn="l">
              <a:lnSpc>
                <a:spcPct val="90000"/>
              </a:lnSpc>
              <a:spcBef>
                <a:spcPts val="800"/>
              </a:spcBef>
              <a:spcAft>
                <a:spcPts val="0"/>
              </a:spcAft>
              <a:buClr>
                <a:srgbClr val="0066A1"/>
              </a:buClr>
              <a:buSzPts val="900"/>
              <a:buFont typeface="Merriweather Sans"/>
              <a:buChar char="▸"/>
              <a:defRPr sz="1700" b="0" i="0" u="none" strike="noStrike" cap="none">
                <a:solidFill>
                  <a:schemeClr val="dk1"/>
                </a:solidFill>
                <a:latin typeface="Calibri"/>
                <a:ea typeface="Calibri"/>
                <a:cs typeface="Calibri"/>
                <a:sym typeface="Calibri"/>
              </a:defRPr>
            </a:lvl1pPr>
            <a:lvl2pPr marL="914400" marR="0" lvl="1" indent="-279400" algn="l">
              <a:lnSpc>
                <a:spcPct val="90000"/>
              </a:lnSpc>
              <a:spcBef>
                <a:spcPts val="400"/>
              </a:spcBef>
              <a:spcAft>
                <a:spcPts val="0"/>
              </a:spcAft>
              <a:buClr>
                <a:srgbClr val="0066A1"/>
              </a:buClr>
              <a:buSzPts val="800"/>
              <a:buFont typeface="Merriweather Sans"/>
              <a:buChar char="-"/>
              <a:defRPr sz="1400" b="0" i="0" u="none" strike="noStrike" cap="none">
                <a:solidFill>
                  <a:schemeClr val="dk1"/>
                </a:solidFill>
                <a:latin typeface="Calibri"/>
                <a:ea typeface="Calibri"/>
                <a:cs typeface="Calibri"/>
                <a:sym typeface="Calibri"/>
              </a:defRPr>
            </a:lvl2pPr>
            <a:lvl3pPr marL="1371600" marR="0" lvl="2" indent="-279400" algn="l">
              <a:lnSpc>
                <a:spcPct val="90000"/>
              </a:lnSpc>
              <a:spcBef>
                <a:spcPts val="400"/>
              </a:spcBef>
              <a:spcAft>
                <a:spcPts val="0"/>
              </a:spcAft>
              <a:buClr>
                <a:srgbClr val="0066A1"/>
              </a:buClr>
              <a:buSzPts val="800"/>
              <a:buFont typeface="Arial"/>
              <a:buChar char="•"/>
              <a:defRPr sz="1400" b="0" i="0" u="none" strike="noStrike" cap="none">
                <a:solidFill>
                  <a:schemeClr val="dk1"/>
                </a:solidFill>
                <a:latin typeface="Calibri"/>
                <a:ea typeface="Calibri"/>
                <a:cs typeface="Calibri"/>
                <a:sym typeface="Calibri"/>
              </a:defRPr>
            </a:lvl3pPr>
            <a:lvl4pPr marL="1828800" marR="0" lvl="3" indent="-279400" algn="l">
              <a:lnSpc>
                <a:spcPct val="90000"/>
              </a:lnSpc>
              <a:spcBef>
                <a:spcPts val="400"/>
              </a:spcBef>
              <a:spcAft>
                <a:spcPts val="0"/>
              </a:spcAft>
              <a:buClr>
                <a:srgbClr val="0066A1"/>
              </a:buClr>
              <a:buSzPts val="800"/>
              <a:buFont typeface="Noto Sans Symbols"/>
              <a:buChar char="▪"/>
              <a:defRPr sz="1400" b="0" i="0" u="none" strike="noStrike" cap="none">
                <a:solidFill>
                  <a:schemeClr val="dk1"/>
                </a:solidFill>
                <a:latin typeface="Calibri"/>
                <a:ea typeface="Calibri"/>
                <a:cs typeface="Calibri"/>
                <a:sym typeface="Calibri"/>
              </a:defRPr>
            </a:lvl4pPr>
            <a:lvl5pPr marL="2286000" marR="0" lvl="4" indent="-279400" algn="l">
              <a:lnSpc>
                <a:spcPct val="90000"/>
              </a:lnSpc>
              <a:spcBef>
                <a:spcPts val="400"/>
              </a:spcBef>
              <a:spcAft>
                <a:spcPts val="0"/>
              </a:spcAft>
              <a:buClr>
                <a:srgbClr val="0066A1"/>
              </a:buClr>
              <a:buSzPts val="800"/>
              <a:buFont typeface="Courier New"/>
              <a:buChar char="o"/>
              <a:defRPr sz="1400" b="0" i="0" u="none" strike="noStrike" cap="none">
                <a:solidFill>
                  <a:schemeClr val="dk1"/>
                </a:solidFill>
                <a:latin typeface="Calibri"/>
                <a:ea typeface="Calibri"/>
                <a:cs typeface="Calibri"/>
                <a:sym typeface="Calibri"/>
              </a:defRPr>
            </a:lvl5pPr>
            <a:lvl6pPr marL="2743200" marR="0" lvl="5"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6pPr>
            <a:lvl7pPr marL="3200400" marR="0" lvl="6"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7pPr>
            <a:lvl8pPr marL="3657600" marR="0" lvl="7"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8pPr>
            <a:lvl9pPr marL="4114800" marR="0" lvl="8"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5" name="Google Shape;295;p40"/>
          <p:cNvSpPr txBox="1">
            <a:spLocks noGrp="1"/>
          </p:cNvSpPr>
          <p:nvPr>
            <p:ph type="body" idx="2"/>
          </p:nvPr>
        </p:nvSpPr>
        <p:spPr>
          <a:xfrm>
            <a:off x="4629150" y="1369219"/>
            <a:ext cx="3886200" cy="2844300"/>
          </a:xfrm>
          <a:prstGeom prst="rect">
            <a:avLst/>
          </a:prstGeom>
          <a:noFill/>
          <a:ln>
            <a:noFill/>
          </a:ln>
        </p:spPr>
        <p:txBody>
          <a:bodyPr spcFirstLastPara="1" wrap="square" lIns="51425" tIns="25700" rIns="51425" bIns="25700" anchor="t" anchorCtr="0">
            <a:noAutofit/>
          </a:bodyPr>
          <a:lstStyle>
            <a:lvl1pPr marL="457200" marR="0" lvl="0" indent="-285750" algn="l">
              <a:lnSpc>
                <a:spcPct val="90000"/>
              </a:lnSpc>
              <a:spcBef>
                <a:spcPts val="800"/>
              </a:spcBef>
              <a:spcAft>
                <a:spcPts val="0"/>
              </a:spcAft>
              <a:buClr>
                <a:srgbClr val="0066A1"/>
              </a:buClr>
              <a:buSzPts val="900"/>
              <a:buFont typeface="Merriweather Sans"/>
              <a:buChar char="▸"/>
              <a:defRPr sz="1700" b="0" i="0" u="none" strike="noStrike" cap="none">
                <a:solidFill>
                  <a:schemeClr val="dk1"/>
                </a:solidFill>
                <a:latin typeface="Calibri"/>
                <a:ea typeface="Calibri"/>
                <a:cs typeface="Calibri"/>
                <a:sym typeface="Calibri"/>
              </a:defRPr>
            </a:lvl1pPr>
            <a:lvl2pPr marL="914400" marR="0" lvl="1" indent="-279400" algn="l">
              <a:lnSpc>
                <a:spcPct val="90000"/>
              </a:lnSpc>
              <a:spcBef>
                <a:spcPts val="400"/>
              </a:spcBef>
              <a:spcAft>
                <a:spcPts val="0"/>
              </a:spcAft>
              <a:buClr>
                <a:srgbClr val="0066A1"/>
              </a:buClr>
              <a:buSzPts val="800"/>
              <a:buFont typeface="Merriweather Sans"/>
              <a:buChar char="-"/>
              <a:defRPr sz="1400" b="0" i="0" u="none" strike="noStrike" cap="none">
                <a:solidFill>
                  <a:schemeClr val="dk1"/>
                </a:solidFill>
                <a:latin typeface="Calibri"/>
                <a:ea typeface="Calibri"/>
                <a:cs typeface="Calibri"/>
                <a:sym typeface="Calibri"/>
              </a:defRPr>
            </a:lvl2pPr>
            <a:lvl3pPr marL="1371600" marR="0" lvl="2" indent="-279400" algn="l">
              <a:lnSpc>
                <a:spcPct val="90000"/>
              </a:lnSpc>
              <a:spcBef>
                <a:spcPts val="400"/>
              </a:spcBef>
              <a:spcAft>
                <a:spcPts val="0"/>
              </a:spcAft>
              <a:buClr>
                <a:srgbClr val="0066A1"/>
              </a:buClr>
              <a:buSzPts val="800"/>
              <a:buFont typeface="Arial"/>
              <a:buChar char="•"/>
              <a:defRPr sz="1400" b="0" i="0" u="none" strike="noStrike" cap="none">
                <a:solidFill>
                  <a:schemeClr val="dk1"/>
                </a:solidFill>
                <a:latin typeface="Calibri"/>
                <a:ea typeface="Calibri"/>
                <a:cs typeface="Calibri"/>
                <a:sym typeface="Calibri"/>
              </a:defRPr>
            </a:lvl3pPr>
            <a:lvl4pPr marL="1828800" marR="0" lvl="3" indent="-279400" algn="l">
              <a:lnSpc>
                <a:spcPct val="90000"/>
              </a:lnSpc>
              <a:spcBef>
                <a:spcPts val="400"/>
              </a:spcBef>
              <a:spcAft>
                <a:spcPts val="0"/>
              </a:spcAft>
              <a:buClr>
                <a:srgbClr val="0066A1"/>
              </a:buClr>
              <a:buSzPts val="800"/>
              <a:buFont typeface="Noto Sans Symbols"/>
              <a:buChar char="▪"/>
              <a:defRPr sz="1400" b="0" i="0" u="none" strike="noStrike" cap="none">
                <a:solidFill>
                  <a:schemeClr val="dk1"/>
                </a:solidFill>
                <a:latin typeface="Calibri"/>
                <a:ea typeface="Calibri"/>
                <a:cs typeface="Calibri"/>
                <a:sym typeface="Calibri"/>
              </a:defRPr>
            </a:lvl4pPr>
            <a:lvl5pPr marL="2286000" marR="0" lvl="4" indent="-279400" algn="l">
              <a:lnSpc>
                <a:spcPct val="90000"/>
              </a:lnSpc>
              <a:spcBef>
                <a:spcPts val="400"/>
              </a:spcBef>
              <a:spcAft>
                <a:spcPts val="0"/>
              </a:spcAft>
              <a:buClr>
                <a:srgbClr val="0066A1"/>
              </a:buClr>
              <a:buSzPts val="800"/>
              <a:buFont typeface="Courier New"/>
              <a:buChar char="o"/>
              <a:defRPr sz="1400" b="0" i="0" u="none" strike="noStrike" cap="none">
                <a:solidFill>
                  <a:schemeClr val="dk1"/>
                </a:solidFill>
                <a:latin typeface="Calibri"/>
                <a:ea typeface="Calibri"/>
                <a:cs typeface="Calibri"/>
                <a:sym typeface="Calibri"/>
              </a:defRPr>
            </a:lvl5pPr>
            <a:lvl6pPr marL="2743200" marR="0" lvl="5"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6pPr>
            <a:lvl7pPr marL="3200400" marR="0" lvl="6"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7pPr>
            <a:lvl8pPr marL="3657600" marR="0" lvl="7"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8pPr>
            <a:lvl9pPr marL="4114800" marR="0" lvl="8"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6" name="Google Shape;296;p40"/>
          <p:cNvSpPr txBox="1">
            <a:spLocks noGrp="1"/>
          </p:cNvSpPr>
          <p:nvPr>
            <p:ph type="sldNum" idx="12"/>
          </p:nvPr>
        </p:nvSpPr>
        <p:spPr>
          <a:xfrm>
            <a:off x="385321" y="4654044"/>
            <a:ext cx="486600" cy="273900"/>
          </a:xfrm>
          <a:prstGeom prst="rect">
            <a:avLst/>
          </a:prstGeom>
          <a:noFill/>
          <a:ln>
            <a:noFill/>
          </a:ln>
        </p:spPr>
        <p:txBody>
          <a:bodyPr spcFirstLastPara="1" wrap="square" lIns="51425" tIns="25700" rIns="51425" bIns="25700" anchor="ctr" anchorCtr="0">
            <a:noAutofit/>
          </a:bodyPr>
          <a:lstStyle>
            <a:lvl1pPr marL="0" marR="0" lvl="0"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5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97" name="Google Shape;297;p40"/>
          <p:cNvSpPr txBox="1">
            <a:spLocks noGrp="1"/>
          </p:cNvSpPr>
          <p:nvPr>
            <p:ph type="body" idx="3"/>
          </p:nvPr>
        </p:nvSpPr>
        <p:spPr>
          <a:xfrm>
            <a:off x="628650" y="829648"/>
            <a:ext cx="7886700" cy="267600"/>
          </a:xfrm>
          <a:prstGeom prst="rect">
            <a:avLst/>
          </a:prstGeom>
          <a:noFill/>
          <a:ln>
            <a:noFill/>
          </a:ln>
        </p:spPr>
        <p:txBody>
          <a:bodyPr spcFirstLastPara="1" wrap="square" lIns="51425" tIns="25700" rIns="51425" bIns="25700" anchor="t" anchorCtr="0">
            <a:noAutofit/>
          </a:bodyPr>
          <a:lstStyle>
            <a:lvl1pPr marL="457200" marR="0" lvl="0" indent="-228600" algn="l">
              <a:lnSpc>
                <a:spcPct val="90000"/>
              </a:lnSpc>
              <a:spcBef>
                <a:spcPts val="800"/>
              </a:spcBef>
              <a:spcAft>
                <a:spcPts val="0"/>
              </a:spcAft>
              <a:buClr>
                <a:srgbClr val="0066A1"/>
              </a:buClr>
              <a:buSzPts val="1100"/>
              <a:buFont typeface="Merriweather Sans"/>
              <a:buNone/>
              <a:defRPr sz="1800" b="1" i="1" u="none" strike="noStrike" cap="none">
                <a:solidFill>
                  <a:srgbClr val="7F7F7F"/>
                </a:solidFill>
                <a:latin typeface="Calibri"/>
                <a:ea typeface="Calibri"/>
                <a:cs typeface="Calibri"/>
                <a:sym typeface="Calibri"/>
              </a:defRPr>
            </a:lvl1pPr>
            <a:lvl2pPr marL="914400" marR="0" lvl="1" indent="-279400" algn="l">
              <a:lnSpc>
                <a:spcPct val="90000"/>
              </a:lnSpc>
              <a:spcBef>
                <a:spcPts val="400"/>
              </a:spcBef>
              <a:spcAft>
                <a:spcPts val="0"/>
              </a:spcAft>
              <a:buClr>
                <a:srgbClr val="0066A1"/>
              </a:buClr>
              <a:buSzPts val="800"/>
              <a:buFont typeface="Merriweather Sans"/>
              <a:buChar char="-"/>
              <a:defRPr sz="1400" b="0" i="0" u="none" strike="noStrike" cap="none">
                <a:solidFill>
                  <a:schemeClr val="dk1"/>
                </a:solidFill>
                <a:latin typeface="Calibri"/>
                <a:ea typeface="Calibri"/>
                <a:cs typeface="Calibri"/>
                <a:sym typeface="Calibri"/>
              </a:defRPr>
            </a:lvl2pPr>
            <a:lvl3pPr marL="1371600" marR="0" lvl="2" indent="-279400" algn="l">
              <a:lnSpc>
                <a:spcPct val="90000"/>
              </a:lnSpc>
              <a:spcBef>
                <a:spcPts val="400"/>
              </a:spcBef>
              <a:spcAft>
                <a:spcPts val="0"/>
              </a:spcAft>
              <a:buClr>
                <a:srgbClr val="0066A1"/>
              </a:buClr>
              <a:buSzPts val="800"/>
              <a:buFont typeface="Arial"/>
              <a:buChar char="•"/>
              <a:defRPr sz="1400" b="0" i="0" u="none" strike="noStrike" cap="none">
                <a:solidFill>
                  <a:schemeClr val="dk1"/>
                </a:solidFill>
                <a:latin typeface="Calibri"/>
                <a:ea typeface="Calibri"/>
                <a:cs typeface="Calibri"/>
                <a:sym typeface="Calibri"/>
              </a:defRPr>
            </a:lvl3pPr>
            <a:lvl4pPr marL="1828800" marR="0" lvl="3" indent="-279400" algn="l">
              <a:lnSpc>
                <a:spcPct val="90000"/>
              </a:lnSpc>
              <a:spcBef>
                <a:spcPts val="400"/>
              </a:spcBef>
              <a:spcAft>
                <a:spcPts val="0"/>
              </a:spcAft>
              <a:buClr>
                <a:srgbClr val="0066A1"/>
              </a:buClr>
              <a:buSzPts val="800"/>
              <a:buFont typeface="Noto Sans Symbols"/>
              <a:buChar char="▪"/>
              <a:defRPr sz="1400" b="0" i="0" u="none" strike="noStrike" cap="none">
                <a:solidFill>
                  <a:schemeClr val="dk1"/>
                </a:solidFill>
                <a:latin typeface="Calibri"/>
                <a:ea typeface="Calibri"/>
                <a:cs typeface="Calibri"/>
                <a:sym typeface="Calibri"/>
              </a:defRPr>
            </a:lvl4pPr>
            <a:lvl5pPr marL="2286000" marR="0" lvl="4" indent="-279400" algn="l">
              <a:lnSpc>
                <a:spcPct val="90000"/>
              </a:lnSpc>
              <a:spcBef>
                <a:spcPts val="400"/>
              </a:spcBef>
              <a:spcAft>
                <a:spcPts val="0"/>
              </a:spcAft>
              <a:buClr>
                <a:srgbClr val="0066A1"/>
              </a:buClr>
              <a:buSzPts val="800"/>
              <a:buFont typeface="Courier New"/>
              <a:buChar char="o"/>
              <a:defRPr sz="1400" b="0" i="0" u="none" strike="noStrike" cap="none">
                <a:solidFill>
                  <a:schemeClr val="dk1"/>
                </a:solidFill>
                <a:latin typeface="Calibri"/>
                <a:ea typeface="Calibri"/>
                <a:cs typeface="Calibri"/>
                <a:sym typeface="Calibri"/>
              </a:defRPr>
            </a:lvl5pPr>
            <a:lvl6pPr marL="2743200" marR="0" lvl="5"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6pPr>
            <a:lvl7pPr marL="3200400" marR="0" lvl="6"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7pPr>
            <a:lvl8pPr marL="3657600" marR="0" lvl="7"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8pPr>
            <a:lvl9pPr marL="4114800" marR="0" lvl="8" indent="-279400" algn="l">
              <a:lnSpc>
                <a:spcPct val="90000"/>
              </a:lnSpc>
              <a:spcBef>
                <a:spcPts val="400"/>
              </a:spcBef>
              <a:spcAft>
                <a:spcPts val="0"/>
              </a:spcAft>
              <a:buClr>
                <a:schemeClr val="dk1"/>
              </a:buClr>
              <a:buSzPts val="8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298"/>
        <p:cNvGrpSpPr/>
        <p:nvPr/>
      </p:nvGrpSpPr>
      <p:grpSpPr>
        <a:xfrm>
          <a:off x="0" y="0"/>
          <a:ext cx="0" cy="0"/>
          <a:chOff x="0" y="0"/>
          <a:chExt cx="0" cy="0"/>
        </a:xfrm>
      </p:grpSpPr>
      <p:sp>
        <p:nvSpPr>
          <p:cNvPr id="299" name="Google Shape;299;p41"/>
          <p:cNvSpPr txBox="1">
            <a:spLocks noGrp="1"/>
          </p:cNvSpPr>
          <p:nvPr>
            <p:ph type="title"/>
          </p:nvPr>
        </p:nvSpPr>
        <p:spPr>
          <a:xfrm>
            <a:off x="628650" y="417136"/>
            <a:ext cx="7886700" cy="414900"/>
          </a:xfrm>
          <a:prstGeom prst="rect">
            <a:avLst/>
          </a:prstGeom>
          <a:noFill/>
          <a:ln>
            <a:noFill/>
          </a:ln>
        </p:spPr>
        <p:txBody>
          <a:bodyPr spcFirstLastPara="1" wrap="square" lIns="68575" tIns="68575" rIns="68575" bIns="68575" anchor="b" anchorCtr="0">
            <a:noAutofit/>
          </a:bodyPr>
          <a:lstStyle>
            <a:lvl1pPr marR="0" lvl="0" algn="l">
              <a:lnSpc>
                <a:spcPct val="90000"/>
              </a:lnSpc>
              <a:spcBef>
                <a:spcPts val="0"/>
              </a:spcBef>
              <a:spcAft>
                <a:spcPts val="0"/>
              </a:spcAft>
              <a:buClr>
                <a:srgbClr val="0066A1"/>
              </a:buClr>
              <a:buSzPts val="1900"/>
              <a:buFont typeface="Arial"/>
              <a:buNone/>
              <a:defRPr sz="2600" b="1" i="0" u="none" strike="noStrike" cap="none">
                <a:solidFill>
                  <a:srgbClr val="0066A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0" name="Google Shape;300;p41"/>
          <p:cNvSpPr txBox="1">
            <a:spLocks noGrp="1"/>
          </p:cNvSpPr>
          <p:nvPr>
            <p:ph type="body" idx="1"/>
          </p:nvPr>
        </p:nvSpPr>
        <p:spPr>
          <a:xfrm>
            <a:off x="628650" y="1369219"/>
            <a:ext cx="7886700" cy="2957400"/>
          </a:xfrm>
          <a:prstGeom prst="rect">
            <a:avLst/>
          </a:prstGeom>
          <a:noFill/>
          <a:ln>
            <a:noFill/>
          </a:ln>
        </p:spPr>
        <p:txBody>
          <a:bodyPr spcFirstLastPara="1" wrap="square" lIns="68575" tIns="68575" rIns="68575" bIns="68575" anchor="t" anchorCtr="0">
            <a:noAutofit/>
          </a:bodyPr>
          <a:lstStyle>
            <a:lvl1pPr marL="457200" marR="0" lvl="0" indent="-304800" algn="l">
              <a:lnSpc>
                <a:spcPct val="90000"/>
              </a:lnSpc>
              <a:spcBef>
                <a:spcPts val="800"/>
              </a:spcBef>
              <a:spcAft>
                <a:spcPts val="0"/>
              </a:spcAft>
              <a:buClr>
                <a:srgbClr val="0066A1"/>
              </a:buClr>
              <a:buSzPts val="1200"/>
              <a:buFont typeface="Arial"/>
              <a:buChar char="▸"/>
              <a:defRPr sz="1700" b="0" i="0" u="none" strike="noStrike" cap="none">
                <a:solidFill>
                  <a:schemeClr val="dk1"/>
                </a:solidFill>
                <a:latin typeface="Arial"/>
                <a:ea typeface="Arial"/>
                <a:cs typeface="Arial"/>
                <a:sym typeface="Arial"/>
              </a:defRPr>
            </a:lvl1pPr>
            <a:lvl2pPr marL="914400" marR="0" lvl="1"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Arial"/>
                <a:ea typeface="Arial"/>
                <a:cs typeface="Arial"/>
                <a:sym typeface="Arial"/>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Arial"/>
                <a:ea typeface="Arial"/>
                <a:cs typeface="Arial"/>
                <a:sym typeface="Arial"/>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1" name="Google Shape;301;p41"/>
          <p:cNvSpPr txBox="1">
            <a:spLocks noGrp="1"/>
          </p:cNvSpPr>
          <p:nvPr>
            <p:ph type="sldNum" idx="12"/>
          </p:nvPr>
        </p:nvSpPr>
        <p:spPr>
          <a:xfrm>
            <a:off x="385321" y="4654044"/>
            <a:ext cx="4866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02" name="Google Shape;302;p41"/>
          <p:cNvSpPr txBox="1">
            <a:spLocks noGrp="1"/>
          </p:cNvSpPr>
          <p:nvPr>
            <p:ph type="body" idx="2"/>
          </p:nvPr>
        </p:nvSpPr>
        <p:spPr>
          <a:xfrm>
            <a:off x="628650" y="829648"/>
            <a:ext cx="7886700" cy="267600"/>
          </a:xfrm>
          <a:prstGeom prst="rect">
            <a:avLst/>
          </a:prstGeom>
          <a:noFill/>
          <a:ln>
            <a:noFill/>
          </a:ln>
        </p:spPr>
        <p:txBody>
          <a:bodyPr spcFirstLastPara="1" wrap="square" lIns="68575" tIns="68575" rIns="68575" bIns="68575" anchor="t" anchorCtr="0">
            <a:noAutofit/>
          </a:bodyPr>
          <a:lstStyle>
            <a:lvl1pPr marL="457200" marR="0" lvl="0" indent="-228600" algn="l">
              <a:lnSpc>
                <a:spcPct val="90000"/>
              </a:lnSpc>
              <a:spcBef>
                <a:spcPts val="800"/>
              </a:spcBef>
              <a:spcAft>
                <a:spcPts val="0"/>
              </a:spcAft>
              <a:buClr>
                <a:srgbClr val="0066A1"/>
              </a:buClr>
              <a:buSzPts val="1400"/>
              <a:buFont typeface="Arial"/>
              <a:buNone/>
              <a:defRPr sz="1800" b="1" i="1" u="none" strike="noStrike" cap="none">
                <a:solidFill>
                  <a:srgbClr val="7F7F7F"/>
                </a:solidFill>
                <a:latin typeface="Arial"/>
                <a:ea typeface="Arial"/>
                <a:cs typeface="Arial"/>
                <a:sym typeface="Arial"/>
              </a:defRPr>
            </a:lvl1pPr>
            <a:lvl2pPr marL="914400" marR="0" lvl="1"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Arial"/>
                <a:ea typeface="Arial"/>
                <a:cs typeface="Arial"/>
                <a:sym typeface="Arial"/>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Arial"/>
                <a:ea typeface="Arial"/>
                <a:cs typeface="Arial"/>
                <a:sym typeface="Arial"/>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s 1">
  <p:cSld name="Two Columns_1">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3" name="Google Shape;53;p5"/>
          <p:cNvSpPr txBox="1">
            <a:spLocks noGrp="1"/>
          </p:cNvSpPr>
          <p:nvPr>
            <p:ph type="body" idx="1"/>
          </p:nvPr>
        </p:nvSpPr>
        <p:spPr>
          <a:xfrm>
            <a:off x="628650" y="1369219"/>
            <a:ext cx="3886200" cy="2844300"/>
          </a:xfrm>
          <a:prstGeom prst="rect">
            <a:avLst/>
          </a:prstGeom>
          <a:noFill/>
          <a:ln>
            <a:noFill/>
          </a:ln>
        </p:spPr>
        <p:txBody>
          <a:bodyPr spcFirstLastPara="1" wrap="square" lIns="91425" tIns="45700" rIns="91425" bIns="45700" anchor="t" anchorCtr="0">
            <a:noAutofit/>
          </a:bodyPr>
          <a:lstStyle>
            <a:lvl1pPr marL="457200" marR="0" lvl="0" indent="-333375" algn="l">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 name="Google Shape;54;p5"/>
          <p:cNvSpPr txBox="1">
            <a:spLocks noGrp="1"/>
          </p:cNvSpPr>
          <p:nvPr>
            <p:ph type="body" idx="2"/>
          </p:nvPr>
        </p:nvSpPr>
        <p:spPr>
          <a:xfrm>
            <a:off x="4629150" y="1369219"/>
            <a:ext cx="3886200" cy="2844300"/>
          </a:xfrm>
          <a:prstGeom prst="rect">
            <a:avLst/>
          </a:prstGeom>
          <a:noFill/>
          <a:ln>
            <a:noFill/>
          </a:ln>
        </p:spPr>
        <p:txBody>
          <a:bodyPr spcFirstLastPara="1" wrap="square" lIns="91425" tIns="45700" rIns="91425" bIns="45700" anchor="t" anchorCtr="0">
            <a:noAutofit/>
          </a:bodyPr>
          <a:lstStyle>
            <a:lvl1pPr marL="457200" marR="0" lvl="0" indent="-333375" algn="l">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 name="Google Shape;55;p5"/>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56" name="Google Shape;56;p5"/>
          <p:cNvSpPr txBox="1">
            <a:spLocks noGrp="1"/>
          </p:cNvSpPr>
          <p:nvPr>
            <p:ph type="body" idx="3"/>
          </p:nvPr>
        </p:nvSpPr>
        <p:spPr>
          <a:xfrm>
            <a:off x="628650" y="829648"/>
            <a:ext cx="7886700" cy="2676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0066A1"/>
              </a:buClr>
              <a:buSzPts val="1800"/>
              <a:buFont typeface="Merriweather Sans"/>
              <a:buNone/>
              <a:defRPr sz="1800" b="1" i="1" u="none" strike="noStrike" cap="none">
                <a:solidFill>
                  <a:srgbClr val="7F7F7F"/>
                </a:solidFill>
                <a:latin typeface="Calibri"/>
                <a:ea typeface="Calibri"/>
                <a:cs typeface="Calibri"/>
                <a:sym typeface="Calibri"/>
              </a:defRPr>
            </a:lvl1pPr>
            <a:lvl2pPr marL="914400" marR="0" lvl="1" indent="-314325" algn="l">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 you" type="blank">
  <p:cSld name="BLANK">
    <p:spTree>
      <p:nvGrpSpPr>
        <p:cNvPr id="1" name="Shape 57"/>
        <p:cNvGrpSpPr/>
        <p:nvPr/>
      </p:nvGrpSpPr>
      <p:grpSpPr>
        <a:xfrm>
          <a:off x="0" y="0"/>
          <a:ext cx="0" cy="0"/>
          <a:chOff x="0" y="0"/>
          <a:chExt cx="0" cy="0"/>
        </a:xfrm>
      </p:grpSpPr>
      <p:pic>
        <p:nvPicPr>
          <p:cNvPr id="58" name="Google Shape;58;p6"/>
          <p:cNvPicPr preferRelativeResize="0"/>
          <p:nvPr/>
        </p:nvPicPr>
        <p:blipFill rotWithShape="1">
          <a:blip r:embed="rId2">
            <a:alphaModFix amt="10000"/>
          </a:blip>
          <a:srcRect t="14952" b="14732"/>
          <a:stretch/>
        </p:blipFill>
        <p:spPr>
          <a:xfrm>
            <a:off x="0" y="-1"/>
            <a:ext cx="9144001" cy="5143501"/>
          </a:xfrm>
          <a:prstGeom prst="rect">
            <a:avLst/>
          </a:prstGeom>
          <a:solidFill>
            <a:schemeClr val="lt1"/>
          </a:solidFill>
          <a:ln>
            <a:noFill/>
          </a:ln>
        </p:spPr>
      </p:pic>
      <p:sp>
        <p:nvSpPr>
          <p:cNvPr id="59" name="Google Shape;59;p6"/>
          <p:cNvSpPr/>
          <p:nvPr/>
        </p:nvSpPr>
        <p:spPr>
          <a:xfrm>
            <a:off x="1" y="0"/>
            <a:ext cx="9144000" cy="5143500"/>
          </a:xfrm>
          <a:prstGeom prst="rect">
            <a:avLst/>
          </a:prstGeom>
          <a:gradFill>
            <a:gsLst>
              <a:gs pos="0">
                <a:srgbClr val="004578">
                  <a:alpha val="0"/>
                </a:srgbClr>
              </a:gs>
              <a:gs pos="100000">
                <a:srgbClr val="FFFFFF">
                  <a:alpha val="72549"/>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0" name="Google Shape;60;p6"/>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pic>
        <p:nvPicPr>
          <p:cNvPr id="61" name="Google Shape;61;p6"/>
          <p:cNvPicPr preferRelativeResize="0"/>
          <p:nvPr/>
        </p:nvPicPr>
        <p:blipFill rotWithShape="1">
          <a:blip r:embed="rId3">
            <a:alphaModFix/>
          </a:blip>
          <a:srcRect/>
          <a:stretch/>
        </p:blipFill>
        <p:spPr>
          <a:xfrm>
            <a:off x="1592665" y="512778"/>
            <a:ext cx="6087207" cy="4565406"/>
          </a:xfrm>
          <a:prstGeom prst="rect">
            <a:avLst/>
          </a:prstGeom>
          <a:noFill/>
          <a:ln>
            <a:noFill/>
          </a:ln>
        </p:spPr>
      </p:pic>
      <p:pic>
        <p:nvPicPr>
          <p:cNvPr id="62" name="Google Shape;62;p6"/>
          <p:cNvPicPr preferRelativeResize="0"/>
          <p:nvPr/>
        </p:nvPicPr>
        <p:blipFill rotWithShape="1">
          <a:blip r:embed="rId4">
            <a:alphaModFix/>
          </a:blip>
          <a:srcRect b="70391"/>
          <a:stretch/>
        </p:blipFill>
        <p:spPr>
          <a:xfrm rot="10800000">
            <a:off x="0" y="0"/>
            <a:ext cx="9144000" cy="503892"/>
          </a:xfrm>
          <a:prstGeom prst="rect">
            <a:avLst/>
          </a:prstGeom>
          <a:noFill/>
          <a:ln>
            <a:noFill/>
          </a:ln>
        </p:spPr>
      </p:pic>
      <p:pic>
        <p:nvPicPr>
          <p:cNvPr id="63" name="Google Shape;63;p6"/>
          <p:cNvPicPr preferRelativeResize="0"/>
          <p:nvPr/>
        </p:nvPicPr>
        <p:blipFill rotWithShape="1">
          <a:blip r:embed="rId5">
            <a:alphaModFix/>
          </a:blip>
          <a:srcRect/>
          <a:stretch/>
        </p:blipFill>
        <p:spPr>
          <a:xfrm>
            <a:off x="8148061" y="4790046"/>
            <a:ext cx="794906" cy="232926"/>
          </a:xfrm>
          <a:prstGeom prst="rect">
            <a:avLst/>
          </a:prstGeom>
          <a:noFill/>
          <a:ln>
            <a:noFill/>
          </a:ln>
        </p:spPr>
      </p:pic>
      <p:sp>
        <p:nvSpPr>
          <p:cNvPr id="64" name="Google Shape;64;p6"/>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10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65"/>
        <p:cNvGrpSpPr/>
        <p:nvPr/>
      </p:nvGrpSpPr>
      <p:grpSpPr>
        <a:xfrm>
          <a:off x="0" y="0"/>
          <a:ext cx="0" cy="0"/>
          <a:chOff x="0" y="0"/>
          <a:chExt cx="0" cy="0"/>
        </a:xfrm>
      </p:grpSpPr>
      <p:sp>
        <p:nvSpPr>
          <p:cNvPr id="66" name="Google Shape;66;p7"/>
          <p:cNvSpPr txBox="1">
            <a:spLocks noGrp="1"/>
          </p:cNvSpPr>
          <p:nvPr>
            <p:ph type="body" idx="1"/>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7" name="Google Shape;67;p7"/>
          <p:cNvSpPr txBox="1">
            <a:spLocks noGrp="1"/>
          </p:cNvSpPr>
          <p:nvPr>
            <p:ph type="body" idx="2"/>
          </p:nvPr>
        </p:nvSpPr>
        <p:spPr>
          <a:xfrm>
            <a:off x="46291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7"/>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69" name="Google Shape;69;p7"/>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
          <p:cNvSpPr txBox="1">
            <a:spLocks noGrp="1"/>
          </p:cNvSpPr>
          <p:nvPr>
            <p:ph type="subTitle" idx="3"/>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71"/>
        <p:cNvGrpSpPr/>
        <p:nvPr/>
      </p:nvGrpSpPr>
      <p:grpSpPr>
        <a:xfrm>
          <a:off x="0" y="0"/>
          <a:ext cx="0" cy="0"/>
          <a:chOff x="0" y="0"/>
          <a:chExt cx="0" cy="0"/>
        </a:xfrm>
      </p:grpSpPr>
      <p:sp>
        <p:nvSpPr>
          <p:cNvPr id="72" name="Google Shape;72;p8"/>
          <p:cNvSpPr txBox="1">
            <a:spLocks noGrp="1"/>
          </p:cNvSpPr>
          <p:nvPr>
            <p:ph type="body" idx="1"/>
          </p:nvPr>
        </p:nvSpPr>
        <p:spPr>
          <a:xfrm>
            <a:off x="4629150" y="1369219"/>
            <a:ext cx="3886200" cy="28445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8"/>
          <p:cNvSpPr txBox="1">
            <a:spLocks noGrp="1"/>
          </p:cNvSpPr>
          <p:nvPr>
            <p:ph type="body" idx="2"/>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8"/>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75" name="Google Shape;75;p8"/>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
          <p:cNvSpPr txBox="1">
            <a:spLocks noGrp="1"/>
          </p:cNvSpPr>
          <p:nvPr>
            <p:ph type="subTitle" idx="3"/>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7"/>
        <p:cNvGrpSpPr/>
        <p:nvPr/>
      </p:nvGrpSpPr>
      <p:grpSpPr>
        <a:xfrm>
          <a:off x="0" y="0"/>
          <a:ext cx="0" cy="0"/>
          <a:chOff x="0" y="0"/>
          <a:chExt cx="0" cy="0"/>
        </a:xfrm>
      </p:grpSpPr>
      <p:sp>
        <p:nvSpPr>
          <p:cNvPr id="78" name="Google Shape;78;p9"/>
          <p:cNvSpPr txBox="1">
            <a:spLocks noGrp="1"/>
          </p:cNvSpPr>
          <p:nvPr>
            <p:ph type="body" idx="1"/>
          </p:nvPr>
        </p:nvSpPr>
        <p:spPr>
          <a:xfrm>
            <a:off x="4629150" y="2844601"/>
            <a:ext cx="3886200" cy="13691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9"/>
          <p:cNvSpPr txBox="1">
            <a:spLocks noGrp="1"/>
          </p:cNvSpPr>
          <p:nvPr>
            <p:ph type="body" idx="2"/>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9"/>
          <p:cNvSpPr txBox="1">
            <a:spLocks noGrp="1"/>
          </p:cNvSpPr>
          <p:nvPr>
            <p:ph type="body" idx="3"/>
          </p:nvPr>
        </p:nvSpPr>
        <p:spPr>
          <a:xfrm>
            <a:off x="4629150" y="1369219"/>
            <a:ext cx="3886200" cy="13691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9"/>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82" name="Google Shape;82;p9"/>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
          <p:cNvSpPr txBox="1">
            <a:spLocks noGrp="1"/>
          </p:cNvSpPr>
          <p:nvPr>
            <p:ph type="subTitle" idx="4"/>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4"/>
        <p:cNvGrpSpPr/>
        <p:nvPr/>
      </p:nvGrpSpPr>
      <p:grpSpPr>
        <a:xfrm>
          <a:off x="0" y="0"/>
          <a:ext cx="0" cy="0"/>
          <a:chOff x="0" y="0"/>
          <a:chExt cx="0" cy="0"/>
        </a:xfrm>
      </p:grpSpPr>
      <p:sp>
        <p:nvSpPr>
          <p:cNvPr id="85" name="Google Shape;85;p10"/>
          <p:cNvSpPr txBox="1">
            <a:spLocks noGrp="1"/>
          </p:cNvSpPr>
          <p:nvPr>
            <p:ph type="body" idx="1"/>
          </p:nvPr>
        </p:nvSpPr>
        <p:spPr>
          <a:xfrm>
            <a:off x="4629150" y="2128102"/>
            <a:ext cx="3886200" cy="20856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10"/>
          <p:cNvSpPr txBox="1">
            <a:spLocks noGrp="1"/>
          </p:cNvSpPr>
          <p:nvPr>
            <p:ph type="body" idx="2"/>
          </p:nvPr>
        </p:nvSpPr>
        <p:spPr>
          <a:xfrm>
            <a:off x="628650" y="1369219"/>
            <a:ext cx="3886200" cy="28444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10"/>
          <p:cNvSpPr txBox="1">
            <a:spLocks noGrp="1"/>
          </p:cNvSpPr>
          <p:nvPr>
            <p:ph type="body" idx="3"/>
          </p:nvPr>
        </p:nvSpPr>
        <p:spPr>
          <a:xfrm>
            <a:off x="4629150" y="1369219"/>
            <a:ext cx="3886200" cy="7588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10"/>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89" name="Google Shape;89;p10"/>
          <p:cNvSpPr txBox="1">
            <a:spLocks noGrp="1"/>
          </p:cNvSpPr>
          <p:nvPr>
            <p:ph type="title"/>
          </p:nvPr>
        </p:nvSpPr>
        <p:spPr>
          <a:xfrm>
            <a:off x="628650" y="194940"/>
            <a:ext cx="7886700" cy="60250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4578"/>
              </a:buClr>
              <a:buSzPts val="2500"/>
              <a:buFont typeface="Calibri"/>
              <a:buNone/>
              <a:defRPr>
                <a:solidFill>
                  <a:srgbClr val="0045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0"/>
          <p:cNvSpPr txBox="1">
            <a:spLocks noGrp="1"/>
          </p:cNvSpPr>
          <p:nvPr>
            <p:ph type="subTitle" idx="4"/>
          </p:nvPr>
        </p:nvSpPr>
        <p:spPr>
          <a:xfrm>
            <a:off x="639376" y="849018"/>
            <a:ext cx="7285881" cy="29771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18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0"/>
            <a:ext cx="9144000" cy="5143500"/>
            <a:chOff x="0" y="0"/>
            <a:chExt cx="9144000" cy="5143500"/>
          </a:xfrm>
        </p:grpSpPr>
        <p:sp>
          <p:nvSpPr>
            <p:cNvPr id="11" name="Google Shape;11;p1"/>
            <p:cNvSpPr/>
            <p:nvPr/>
          </p:nvSpPr>
          <p:spPr>
            <a:xfrm>
              <a:off x="0" y="0"/>
              <a:ext cx="9144000" cy="5143500"/>
            </a:xfrm>
            <a:prstGeom prst="rect">
              <a:avLst/>
            </a:prstGeom>
            <a:gradFill>
              <a:gsLst>
                <a:gs pos="0">
                  <a:srgbClr val="B2D5D7">
                    <a:alpha val="52549"/>
                  </a:srgbClr>
                </a:gs>
                <a:gs pos="17000">
                  <a:srgbClr val="B2D5D7">
                    <a:alpha val="52549"/>
                  </a:srgbClr>
                </a:gs>
                <a:gs pos="63000">
                  <a:srgbClr val="F3F1E5">
                    <a:alpha val="25490"/>
                  </a:srgbClr>
                </a:gs>
                <a:gs pos="100000">
                  <a:srgbClr val="F3F1E5">
                    <a:alpha val="2549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 name="Google Shape;12;p1"/>
            <p:cNvSpPr/>
            <p:nvPr/>
          </p:nvSpPr>
          <p:spPr>
            <a:xfrm>
              <a:off x="5373859" y="194940"/>
              <a:ext cx="3376246" cy="3376246"/>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3" name="Google Shape;13;p1"/>
            <p:cNvSpPr/>
            <p:nvPr/>
          </p:nvSpPr>
          <p:spPr>
            <a:xfrm>
              <a:off x="5780650" y="601731"/>
              <a:ext cx="2562664" cy="2562664"/>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grpSp>
      <p:pic>
        <p:nvPicPr>
          <p:cNvPr id="14" name="Google Shape;14;p1"/>
          <p:cNvPicPr preferRelativeResize="0"/>
          <p:nvPr/>
        </p:nvPicPr>
        <p:blipFill rotWithShape="1">
          <a:blip r:embed="rId21">
            <a:alphaModFix/>
          </a:blip>
          <a:srcRect b="27927"/>
          <a:stretch/>
        </p:blipFill>
        <p:spPr>
          <a:xfrm rot="10800000">
            <a:off x="0" y="0"/>
            <a:ext cx="9144000" cy="1226528"/>
          </a:xfrm>
          <a:prstGeom prst="rect">
            <a:avLst/>
          </a:prstGeom>
          <a:noFill/>
          <a:ln>
            <a:noFill/>
          </a:ln>
        </p:spPr>
      </p:pic>
      <p:sp>
        <p:nvSpPr>
          <p:cNvPr id="15" name="Google Shape;15;p1"/>
          <p:cNvSpPr txBox="1">
            <a:spLocks noGrp="1"/>
          </p:cNvSpPr>
          <p:nvPr>
            <p:ph type="title"/>
          </p:nvPr>
        </p:nvSpPr>
        <p:spPr>
          <a:xfrm>
            <a:off x="628650" y="423081"/>
            <a:ext cx="7886700" cy="682389"/>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4578"/>
              </a:buClr>
              <a:buSzPts val="2500"/>
              <a:buFont typeface="Calibri"/>
              <a:buNone/>
              <a:defRPr sz="2500" b="1" i="0" u="none" strike="noStrike" cap="none">
                <a:solidFill>
                  <a:srgbClr val="00457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1"/>
          <p:cNvSpPr txBox="1">
            <a:spLocks noGrp="1"/>
          </p:cNvSpPr>
          <p:nvPr>
            <p:ph type="body" idx="1"/>
          </p:nvPr>
        </p:nvSpPr>
        <p:spPr>
          <a:xfrm>
            <a:off x="628650" y="1421469"/>
            <a:ext cx="7886700" cy="3144707"/>
          </a:xfrm>
          <a:prstGeom prst="rect">
            <a:avLst/>
          </a:prstGeom>
          <a:noFill/>
          <a:ln>
            <a:noFill/>
          </a:ln>
        </p:spPr>
        <p:txBody>
          <a:bodyPr spcFirstLastPara="1" wrap="square" lIns="91425" tIns="45700" rIns="91425" bIns="45700" anchor="t" anchorCtr="0">
            <a:no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8" name="Google Shape;18;p1"/>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10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pic>
        <p:nvPicPr>
          <p:cNvPr id="19" name="Google Shape;19;p1"/>
          <p:cNvPicPr preferRelativeResize="0"/>
          <p:nvPr/>
        </p:nvPicPr>
        <p:blipFill rotWithShape="1">
          <a:blip r:embed="rId22">
            <a:alphaModFix/>
          </a:blip>
          <a:srcRect/>
          <a:stretch/>
        </p:blipFill>
        <p:spPr>
          <a:xfrm>
            <a:off x="8148061" y="4790046"/>
            <a:ext cx="794906" cy="2329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grpSp>
        <p:nvGrpSpPr>
          <p:cNvPr id="154" name="Google Shape;154;p21"/>
          <p:cNvGrpSpPr/>
          <p:nvPr/>
        </p:nvGrpSpPr>
        <p:grpSpPr>
          <a:xfrm>
            <a:off x="0" y="0"/>
            <a:ext cx="9144001" cy="5143500"/>
            <a:chOff x="0" y="0"/>
            <a:chExt cx="9144000" cy="5143500"/>
          </a:xfrm>
        </p:grpSpPr>
        <p:sp>
          <p:nvSpPr>
            <p:cNvPr id="155" name="Google Shape;155;p21"/>
            <p:cNvSpPr/>
            <p:nvPr/>
          </p:nvSpPr>
          <p:spPr>
            <a:xfrm>
              <a:off x="0" y="0"/>
              <a:ext cx="9144000" cy="5143500"/>
            </a:xfrm>
            <a:prstGeom prst="rect">
              <a:avLst/>
            </a:prstGeom>
            <a:gradFill>
              <a:gsLst>
                <a:gs pos="0">
                  <a:srgbClr val="B2D5D7">
                    <a:alpha val="52156"/>
                  </a:srgbClr>
                </a:gs>
                <a:gs pos="17000">
                  <a:srgbClr val="B2D5D7">
                    <a:alpha val="52156"/>
                  </a:srgbClr>
                </a:gs>
                <a:gs pos="63000">
                  <a:srgbClr val="F3F1E5">
                    <a:alpha val="25098"/>
                  </a:srgbClr>
                </a:gs>
                <a:gs pos="100000">
                  <a:srgbClr val="F3F1E5">
                    <a:alpha val="25098"/>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56" name="Google Shape;156;p21"/>
            <p:cNvSpPr/>
            <p:nvPr/>
          </p:nvSpPr>
          <p:spPr>
            <a:xfrm>
              <a:off x="5373859" y="194940"/>
              <a:ext cx="3376246" cy="3376246"/>
            </a:xfrm>
            <a:prstGeom prst="ellipse">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sp>
          <p:nvSpPr>
            <p:cNvPr id="157" name="Google Shape;157;p21"/>
            <p:cNvSpPr/>
            <p:nvPr/>
          </p:nvSpPr>
          <p:spPr>
            <a:xfrm>
              <a:off x="5780650" y="601731"/>
              <a:ext cx="2562664" cy="2562664"/>
            </a:xfrm>
            <a:prstGeom prst="ellipse">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Calibri"/>
                <a:ea typeface="Calibri"/>
                <a:cs typeface="Calibri"/>
                <a:sym typeface="Calibri"/>
              </a:endParaRPr>
            </a:p>
          </p:txBody>
        </p:sp>
      </p:grpSp>
      <p:pic>
        <p:nvPicPr>
          <p:cNvPr id="158" name="Google Shape;158;p21"/>
          <p:cNvPicPr preferRelativeResize="0"/>
          <p:nvPr/>
        </p:nvPicPr>
        <p:blipFill rotWithShape="1">
          <a:blip r:embed="rId22">
            <a:alphaModFix/>
          </a:blip>
          <a:srcRect b="27927"/>
          <a:stretch/>
        </p:blipFill>
        <p:spPr>
          <a:xfrm rot="10800000">
            <a:off x="0" y="0"/>
            <a:ext cx="9144000" cy="1226528"/>
          </a:xfrm>
          <a:prstGeom prst="rect">
            <a:avLst/>
          </a:prstGeom>
          <a:noFill/>
          <a:ln>
            <a:noFill/>
          </a:ln>
        </p:spPr>
      </p:pic>
      <p:sp>
        <p:nvSpPr>
          <p:cNvPr id="159" name="Google Shape;159;p21"/>
          <p:cNvSpPr txBox="1">
            <a:spLocks noGrp="1"/>
          </p:cNvSpPr>
          <p:nvPr>
            <p:ph type="title"/>
          </p:nvPr>
        </p:nvSpPr>
        <p:spPr>
          <a:xfrm>
            <a:off x="628650" y="423082"/>
            <a:ext cx="7886700" cy="68238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4578"/>
              </a:buClr>
              <a:buSzPts val="1900"/>
              <a:buFont typeface="Calibri"/>
              <a:buNone/>
              <a:defRPr sz="1900" b="1" i="0" u="none" strike="noStrike" cap="none">
                <a:solidFill>
                  <a:srgbClr val="00457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0" name="Google Shape;160;p21"/>
          <p:cNvSpPr txBox="1">
            <a:spLocks noGrp="1"/>
          </p:cNvSpPr>
          <p:nvPr>
            <p:ph type="body" idx="1"/>
          </p:nvPr>
        </p:nvSpPr>
        <p:spPr>
          <a:xfrm>
            <a:off x="628650" y="1421470"/>
            <a:ext cx="7886700" cy="3144707"/>
          </a:xfrm>
          <a:prstGeom prst="rect">
            <a:avLst/>
          </a:prstGeom>
          <a:noFill/>
          <a:ln>
            <a:noFill/>
          </a:ln>
        </p:spPr>
        <p:txBody>
          <a:bodyPr spcFirstLastPara="1" wrap="square" lIns="68575" tIns="34275" rIns="68575" bIns="34275" anchor="t" anchorCtr="0">
            <a:noAutofit/>
          </a:bodyPr>
          <a:lstStyle>
            <a:lvl1pPr marL="457200" marR="0" lvl="0" indent="-304800" algn="l" rtl="0">
              <a:lnSpc>
                <a:spcPct val="90000"/>
              </a:lnSpc>
              <a:spcBef>
                <a:spcPts val="600"/>
              </a:spcBef>
              <a:spcAft>
                <a:spcPts val="0"/>
              </a:spcAft>
              <a:buClr>
                <a:srgbClr val="0066A1"/>
              </a:buClr>
              <a:buSzPts val="1200"/>
              <a:buFont typeface="Merriweather Sans"/>
              <a:buChar char="▸"/>
              <a:defRPr sz="1200" b="0" i="0" u="none" strike="noStrike" cap="none">
                <a:solidFill>
                  <a:schemeClr val="dk1"/>
                </a:solidFill>
                <a:latin typeface="Calibri"/>
                <a:ea typeface="Calibri"/>
                <a:cs typeface="Calibri"/>
                <a:sym typeface="Calibri"/>
              </a:defRPr>
            </a:lvl1pPr>
            <a:lvl2pPr marL="914400" marR="0" lvl="1" indent="-292100" algn="l" rtl="0">
              <a:lnSpc>
                <a:spcPct val="90000"/>
              </a:lnSpc>
              <a:spcBef>
                <a:spcPts val="300"/>
              </a:spcBef>
              <a:spcAft>
                <a:spcPts val="0"/>
              </a:spcAft>
              <a:buClr>
                <a:srgbClr val="0066A1"/>
              </a:buClr>
              <a:buSzPts val="1000"/>
              <a:buFont typeface="Merriweather Sans"/>
              <a:buChar char="-"/>
              <a:defRPr sz="1000" b="0" i="0" u="none" strike="noStrike" cap="none">
                <a:solidFill>
                  <a:schemeClr val="dk1"/>
                </a:solidFill>
                <a:latin typeface="Calibri"/>
                <a:ea typeface="Calibri"/>
                <a:cs typeface="Calibri"/>
                <a:sym typeface="Calibri"/>
              </a:defRPr>
            </a:lvl2pPr>
            <a:lvl3pPr marL="1371600" marR="0" lvl="2" indent="-292100" algn="l" rtl="0">
              <a:lnSpc>
                <a:spcPct val="90000"/>
              </a:lnSpc>
              <a:spcBef>
                <a:spcPts val="300"/>
              </a:spcBef>
              <a:spcAft>
                <a:spcPts val="0"/>
              </a:spcAft>
              <a:buClr>
                <a:srgbClr val="0066A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92100" algn="l" rtl="0">
              <a:lnSpc>
                <a:spcPct val="90000"/>
              </a:lnSpc>
              <a:spcBef>
                <a:spcPts val="300"/>
              </a:spcBef>
              <a:spcAft>
                <a:spcPts val="0"/>
              </a:spcAft>
              <a:buClr>
                <a:srgbClr val="0066A1"/>
              </a:buClr>
              <a:buSzPts val="1000"/>
              <a:buFont typeface="Noto Sans Symbols"/>
              <a:buChar char="▪"/>
              <a:defRPr sz="1000" b="0" i="0" u="none" strike="noStrike" cap="none">
                <a:solidFill>
                  <a:schemeClr val="dk1"/>
                </a:solidFill>
                <a:latin typeface="Calibri"/>
                <a:ea typeface="Calibri"/>
                <a:cs typeface="Calibri"/>
                <a:sym typeface="Calibri"/>
              </a:defRPr>
            </a:lvl4pPr>
            <a:lvl5pPr marL="2286000" marR="0" lvl="4" indent="-292100" algn="l" rtl="0">
              <a:lnSpc>
                <a:spcPct val="90000"/>
              </a:lnSpc>
              <a:spcBef>
                <a:spcPts val="300"/>
              </a:spcBef>
              <a:spcAft>
                <a:spcPts val="0"/>
              </a:spcAft>
              <a:buClr>
                <a:srgbClr val="0066A1"/>
              </a:buClr>
              <a:buSzPts val="1000"/>
              <a:buFont typeface="Courier New"/>
              <a:buChar char="o"/>
              <a:defRPr sz="1000" b="0" i="0" u="none" strike="noStrike" cap="none">
                <a:solidFill>
                  <a:schemeClr val="dk1"/>
                </a:solidFill>
                <a:latin typeface="Calibri"/>
                <a:ea typeface="Calibri"/>
                <a:cs typeface="Calibri"/>
                <a:sym typeface="Calibri"/>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61" name="Google Shape;161;p21"/>
          <p:cNvSpPr txBox="1">
            <a:spLocks noGrp="1"/>
          </p:cNvSpPr>
          <p:nvPr>
            <p:ph type="sldNum" idx="12"/>
          </p:nvPr>
        </p:nvSpPr>
        <p:spPr>
          <a:xfrm>
            <a:off x="139416" y="4792807"/>
            <a:ext cx="425532" cy="333512"/>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62" name="Google Shape;162;p21"/>
          <p:cNvSpPr txBox="1"/>
          <p:nvPr/>
        </p:nvSpPr>
        <p:spPr>
          <a:xfrm>
            <a:off x="626806" y="4792808"/>
            <a:ext cx="1607574" cy="3506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6A1"/>
              </a:buClr>
              <a:buSzPts val="800"/>
              <a:buFont typeface="Merriweather Sans"/>
              <a:buNone/>
            </a:pPr>
            <a:r>
              <a:rPr lang="en-US" sz="1000" b="1" i="0" u="none" strike="noStrike" cap="none" dirty="0">
                <a:solidFill>
                  <a:srgbClr val="0073AE"/>
                </a:solidFill>
                <a:latin typeface="Calibri"/>
                <a:ea typeface="Calibri"/>
                <a:cs typeface="Calibri"/>
                <a:sym typeface="Calibri"/>
              </a:rPr>
              <a:t>www.ieee.org</a:t>
            </a:r>
            <a:endParaRPr sz="1000" b="1" i="0" u="none" strike="noStrike" cap="none" dirty="0">
              <a:solidFill>
                <a:srgbClr val="0073AE"/>
              </a:solidFill>
              <a:latin typeface="Calibri"/>
              <a:ea typeface="Calibri"/>
              <a:cs typeface="Calibri"/>
              <a:sym typeface="Calibri"/>
            </a:endParaRPr>
          </a:p>
        </p:txBody>
      </p:sp>
      <p:pic>
        <p:nvPicPr>
          <p:cNvPr id="163" name="Google Shape;163;p21"/>
          <p:cNvPicPr preferRelativeResize="0"/>
          <p:nvPr/>
        </p:nvPicPr>
        <p:blipFill rotWithShape="1">
          <a:blip r:embed="rId23">
            <a:alphaModFix/>
          </a:blip>
          <a:srcRect/>
          <a:stretch/>
        </p:blipFill>
        <p:spPr>
          <a:xfrm>
            <a:off x="8148061" y="4790046"/>
            <a:ext cx="794906" cy="2329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hyperlink" Target="https://sites.google.com/a/ieee.org/ieee-collabratec/" TargetMode="External"/><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hyperlink" Target="mailto:n.apadula@ieee.org" TargetMode="External"/><Relationship Id="rId7" Type="http://schemas.openxmlformats.org/officeDocument/2006/relationships/hyperlink" Target="https://youtu.be/Jy1vrITil3o" TargetMode="External"/><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7.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2.png"/><Relationship Id="rId5" Type="http://schemas.openxmlformats.org/officeDocument/2006/relationships/hyperlink" Target="mailto:v.manganaro@ieee.org" TargetMode="External"/><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hyperlink" Target="mailto:l.uslaner@ieee.org" TargetMode="External"/><Relationship Id="rId9" Type="http://schemas.openxmlformats.org/officeDocument/2006/relationships/image" Target="../media/image40.pn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Jy1vrITil3o"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2"/>
          <p:cNvSpPr txBox="1">
            <a:spLocks noGrp="1"/>
          </p:cNvSpPr>
          <p:nvPr>
            <p:ph type="sldNum" idx="12"/>
          </p:nvPr>
        </p:nvSpPr>
        <p:spPr>
          <a:xfrm>
            <a:off x="139416" y="4792807"/>
            <a:ext cx="425532" cy="3335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800"/>
              <a:buFont typeface="Arial"/>
              <a:buNone/>
            </a:pPr>
            <a:fld id="{00000000-1234-1234-1234-123412341234}" type="slidenum">
              <a:rPr lang="en-US"/>
              <a:t>1</a:t>
            </a:fld>
            <a:endParaRPr dirty="0"/>
          </a:p>
        </p:txBody>
      </p:sp>
      <p:sp>
        <p:nvSpPr>
          <p:cNvPr id="529" name="Google Shape;529;p72"/>
          <p:cNvSpPr txBox="1">
            <a:spLocks noGrp="1"/>
          </p:cNvSpPr>
          <p:nvPr>
            <p:ph type="subTitle" idx="1"/>
          </p:nvPr>
        </p:nvSpPr>
        <p:spPr>
          <a:xfrm>
            <a:off x="3330611" y="2269671"/>
            <a:ext cx="5176500" cy="803400"/>
          </a:xfrm>
          <a:prstGeom prst="rect">
            <a:avLst/>
          </a:prstGeom>
          <a:noFill/>
          <a:ln>
            <a:noFill/>
          </a:ln>
        </p:spPr>
        <p:txBody>
          <a:bodyPr spcFirstLastPara="1" wrap="square" lIns="91425" tIns="45700" rIns="91425" bIns="45700" anchor="ctr" anchorCtr="0">
            <a:noAutofit/>
          </a:bodyPr>
          <a:lstStyle/>
          <a:p>
            <a:pPr marL="0" lvl="0" indent="0">
              <a:lnSpc>
                <a:spcPct val="90000"/>
              </a:lnSpc>
              <a:buClr>
                <a:schemeClr val="dk1"/>
              </a:buClr>
              <a:buSzPts val="1100"/>
            </a:pPr>
            <a:r>
              <a:rPr lang="en-US" sz="3300" dirty="0"/>
              <a:t>IEEE Collabratec Overview</a:t>
            </a:r>
            <a:endParaRPr sz="3300" b="0" dirty="0">
              <a:solidFill>
                <a:srgbClr val="000000"/>
              </a:solidFill>
            </a:endParaRPr>
          </a:p>
        </p:txBody>
      </p:sp>
      <p:sp>
        <p:nvSpPr>
          <p:cNvPr id="531" name="Google Shape;531;p72"/>
          <p:cNvSpPr txBox="1"/>
          <p:nvPr/>
        </p:nvSpPr>
        <p:spPr>
          <a:xfrm>
            <a:off x="4647725" y="555250"/>
            <a:ext cx="2361600" cy="6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rgbClr val="FF0000"/>
              </a:solidFill>
              <a:latin typeface="Calibri"/>
              <a:ea typeface="Calibri"/>
              <a:cs typeface="Calibri"/>
              <a:sym typeface="Calibri"/>
            </a:endParaRPr>
          </a:p>
        </p:txBody>
      </p:sp>
      <p:pic>
        <p:nvPicPr>
          <p:cNvPr id="3" name="Picture 2" descr="A picture containing text, clock, dark&#10;&#10;Description automatically generated">
            <a:extLst>
              <a:ext uri="{FF2B5EF4-FFF2-40B4-BE49-F238E27FC236}">
                <a16:creationId xmlns:a16="http://schemas.microsoft.com/office/drawing/2014/main" id="{FDB0831B-27A0-4BB0-A468-387111E666DF}"/>
              </a:ext>
            </a:extLst>
          </p:cNvPr>
          <p:cNvPicPr>
            <a:picLocks noChangeAspect="1"/>
          </p:cNvPicPr>
          <p:nvPr/>
        </p:nvPicPr>
        <p:blipFill>
          <a:blip r:embed="rId3"/>
          <a:stretch>
            <a:fillRect/>
          </a:stretch>
        </p:blipFill>
        <p:spPr>
          <a:xfrm>
            <a:off x="333521" y="313167"/>
            <a:ext cx="3093305" cy="9537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95"/>
          <p:cNvSpPr txBox="1">
            <a:spLocks noGrp="1"/>
          </p:cNvSpPr>
          <p:nvPr>
            <p:ph type="ctrTitle"/>
          </p:nvPr>
        </p:nvSpPr>
        <p:spPr>
          <a:xfrm>
            <a:off x="564948" y="890020"/>
            <a:ext cx="7285800" cy="945000"/>
          </a:xfrm>
          <a:prstGeom prst="rect">
            <a:avLst/>
          </a:prstGeom>
          <a:noFill/>
          <a:ln>
            <a:noFill/>
          </a:ln>
        </p:spPr>
        <p:txBody>
          <a:bodyPr spcFirstLastPara="1" wrap="square" lIns="91425" tIns="45700" rIns="91425" bIns="45700" anchor="b" anchorCtr="0">
            <a:noAutofit/>
          </a:bodyPr>
          <a:lstStyle/>
          <a:p>
            <a:pPr lvl="0"/>
            <a:r>
              <a:rPr lang="en-US" dirty="0">
                <a:solidFill>
                  <a:srgbClr val="00629B"/>
                </a:solidFill>
              </a:rPr>
              <a:t>Features and Benefits</a:t>
            </a:r>
            <a:endParaRPr dirty="0">
              <a:solidFill>
                <a:srgbClr val="00629B"/>
              </a:solidFill>
            </a:endParaRPr>
          </a:p>
        </p:txBody>
      </p:sp>
      <p:sp>
        <p:nvSpPr>
          <p:cNvPr id="903" name="Google Shape;903;p95"/>
          <p:cNvSpPr txBox="1">
            <a:spLocks noGrp="1"/>
          </p:cNvSpPr>
          <p:nvPr>
            <p:ph type="sldNum" idx="12"/>
          </p:nvPr>
        </p:nvSpPr>
        <p:spPr>
          <a:xfrm>
            <a:off x="139416" y="4792807"/>
            <a:ext cx="425400" cy="333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800"/>
              <a:buNone/>
            </a:pPr>
            <a:fld id="{00000000-1234-1234-1234-123412341234}" type="slidenum">
              <a:rPr lang="en-US"/>
              <a:t>10</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7" name="Google Shape;677;p83"/>
          <p:cNvSpPr txBox="1"/>
          <p:nvPr/>
        </p:nvSpPr>
        <p:spPr>
          <a:xfrm>
            <a:off x="499311" y="1412280"/>
            <a:ext cx="7983365" cy="1491916"/>
          </a:xfrm>
          <a:prstGeom prst="rect">
            <a:avLst/>
          </a:prstGeom>
          <a:noFill/>
          <a:ln>
            <a:noFill/>
          </a:ln>
        </p:spPr>
        <p:txBody>
          <a:bodyPr spcFirstLastPara="1" wrap="square" lIns="91425" tIns="91425" rIns="91425" bIns="91425" anchor="ctr" anchorCtr="0">
            <a:noAutofit/>
          </a:bodyPr>
          <a:lstStyle/>
          <a:p>
            <a:pPr marL="152396">
              <a:spcBef>
                <a:spcPts val="1000"/>
              </a:spcBef>
              <a:buClr>
                <a:schemeClr val="dk1"/>
              </a:buClr>
              <a:buSzPct val="120554"/>
            </a:pPr>
            <a:r>
              <a:rPr lang="en-US" sz="1500" dirty="0">
                <a:latin typeface="Calibri" panose="020F0502020204030204" pitchFamily="34" charset="0"/>
                <a:cs typeface="Calibri" panose="020F0502020204030204" pitchFamily="34" charset="0"/>
              </a:rPr>
              <a:t>Communities are places for like-minded professionals to ask questions, share expertise, or debate hot topics as well as discover conferences or meetings taking place around the globe or in a town nearby.</a:t>
            </a:r>
          </a:p>
          <a:p>
            <a:pPr marL="609585" lvl="0" indent="-444942">
              <a:spcBef>
                <a:spcPts val="1000"/>
              </a:spcBef>
              <a:buClr>
                <a:schemeClr val="dk1"/>
              </a:buClr>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Connect and collaborate with peers; have meaningful discussions</a:t>
            </a:r>
          </a:p>
          <a:p>
            <a:pPr marL="609585" lvl="0" indent="-444942">
              <a:spcBef>
                <a:spcPts val="1000"/>
              </a:spcBef>
              <a:buClr>
                <a:schemeClr val="dk1"/>
              </a:buClr>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Discover community topics that interest you</a:t>
            </a:r>
          </a:p>
        </p:txBody>
      </p:sp>
      <p:sp>
        <p:nvSpPr>
          <p:cNvPr id="9" name="Google Shape;552;p75">
            <a:extLst>
              <a:ext uri="{FF2B5EF4-FFF2-40B4-BE49-F238E27FC236}">
                <a16:creationId xmlns:a16="http://schemas.microsoft.com/office/drawing/2014/main" id="{75631CE7-76AE-FA46-8AD1-281255198BC3}"/>
              </a:ext>
            </a:extLst>
          </p:cNvPr>
          <p:cNvSpPr txBox="1">
            <a:spLocks/>
          </p:cNvSpPr>
          <p:nvPr/>
        </p:nvSpPr>
        <p:spPr>
          <a:xfrm>
            <a:off x="1129762" y="194940"/>
            <a:ext cx="1985086"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Communities</a:t>
            </a:r>
          </a:p>
        </p:txBody>
      </p:sp>
      <p:pic>
        <p:nvPicPr>
          <p:cNvPr id="4" name="Picture 3">
            <a:extLst>
              <a:ext uri="{FF2B5EF4-FFF2-40B4-BE49-F238E27FC236}">
                <a16:creationId xmlns:a16="http://schemas.microsoft.com/office/drawing/2014/main" id="{8C8A477A-2715-6743-90F0-7460DD56F3BE}"/>
              </a:ext>
            </a:extLst>
          </p:cNvPr>
          <p:cNvPicPr>
            <a:picLocks noChangeAspect="1"/>
          </p:cNvPicPr>
          <p:nvPr/>
        </p:nvPicPr>
        <p:blipFill>
          <a:blip r:embed="rId3"/>
          <a:stretch>
            <a:fillRect/>
          </a:stretch>
        </p:blipFill>
        <p:spPr>
          <a:xfrm>
            <a:off x="703646" y="355432"/>
            <a:ext cx="331172" cy="347898"/>
          </a:xfrm>
          <a:prstGeom prst="rect">
            <a:avLst/>
          </a:prstGeom>
        </p:spPr>
      </p:pic>
      <p:grpSp>
        <p:nvGrpSpPr>
          <p:cNvPr id="27" name="Group 26">
            <a:extLst>
              <a:ext uri="{FF2B5EF4-FFF2-40B4-BE49-F238E27FC236}">
                <a16:creationId xmlns:a16="http://schemas.microsoft.com/office/drawing/2014/main" id="{8E9A9693-55FD-C94B-815D-30C7857F185D}"/>
              </a:ext>
            </a:extLst>
          </p:cNvPr>
          <p:cNvGrpSpPr/>
          <p:nvPr/>
        </p:nvGrpSpPr>
        <p:grpSpPr>
          <a:xfrm>
            <a:off x="703646" y="3138237"/>
            <a:ext cx="2136858" cy="1283367"/>
            <a:chOff x="628650" y="3138237"/>
            <a:chExt cx="2136858" cy="1283367"/>
          </a:xfrm>
        </p:grpSpPr>
        <p:pic>
          <p:nvPicPr>
            <p:cNvPr id="18" name="Picture 17">
              <a:extLst>
                <a:ext uri="{FF2B5EF4-FFF2-40B4-BE49-F238E27FC236}">
                  <a16:creationId xmlns:a16="http://schemas.microsoft.com/office/drawing/2014/main" id="{BF12A798-AAFA-3F4B-BAC9-FB9BD2E453E9}"/>
                </a:ext>
              </a:extLst>
            </p:cNvPr>
            <p:cNvPicPr>
              <a:picLocks noChangeAspect="1"/>
            </p:cNvPicPr>
            <p:nvPr/>
          </p:nvPicPr>
          <p:blipFill>
            <a:blip r:embed="rId4"/>
            <a:stretch>
              <a:fillRect/>
            </a:stretch>
          </p:blipFill>
          <p:spPr>
            <a:xfrm flipH="1">
              <a:off x="1410028" y="3138237"/>
              <a:ext cx="574100" cy="499680"/>
            </a:xfrm>
            <a:prstGeom prst="rect">
              <a:avLst/>
            </a:prstGeom>
          </p:spPr>
        </p:pic>
        <p:sp>
          <p:nvSpPr>
            <p:cNvPr id="19" name="Rectangle 18">
              <a:extLst>
                <a:ext uri="{FF2B5EF4-FFF2-40B4-BE49-F238E27FC236}">
                  <a16:creationId xmlns:a16="http://schemas.microsoft.com/office/drawing/2014/main" id="{F93BA54E-E298-C447-9327-B151809BB557}"/>
                </a:ext>
              </a:extLst>
            </p:cNvPr>
            <p:cNvSpPr/>
            <p:nvPr/>
          </p:nvSpPr>
          <p:spPr>
            <a:xfrm>
              <a:off x="1280137" y="3758926"/>
              <a:ext cx="833883" cy="246221"/>
            </a:xfrm>
            <a:prstGeom prst="rect">
              <a:avLst/>
            </a:prstGeom>
          </p:spPr>
          <p:txBody>
            <a:bodyPr wrap="none">
              <a:spAutoFit/>
            </a:bodyPr>
            <a:lstStyle/>
            <a:p>
              <a:pPr algn="ctr"/>
              <a:r>
                <a:rPr lang="en-US" sz="1000" dirty="0">
                  <a:solidFill>
                    <a:srgbClr val="3F3F3F"/>
                  </a:solidFill>
                  <a:latin typeface="Formata Regular" panose="02000503060000020004" pitchFamily="2" charset="0"/>
                  <a:cs typeface="Calibri" panose="020F0502020204030204" pitchFamily="34" charset="0"/>
                </a:rPr>
                <a:t>TECHNICAL</a:t>
              </a:r>
              <a:endParaRPr lang="en-US" sz="1000" dirty="0">
                <a:solidFill>
                  <a:srgbClr val="3F3F3F"/>
                </a:solidFill>
                <a:latin typeface="Formata Regular" panose="02000503060000020004" pitchFamily="2" charset="0"/>
              </a:endParaRPr>
            </a:p>
          </p:txBody>
        </p:sp>
        <p:sp>
          <p:nvSpPr>
            <p:cNvPr id="21" name="Rectangle 20">
              <a:extLst>
                <a:ext uri="{FF2B5EF4-FFF2-40B4-BE49-F238E27FC236}">
                  <a16:creationId xmlns:a16="http://schemas.microsoft.com/office/drawing/2014/main" id="{D1525F62-C3B1-D641-9EAE-A8ED20CD10B5}"/>
                </a:ext>
              </a:extLst>
            </p:cNvPr>
            <p:cNvSpPr/>
            <p:nvPr/>
          </p:nvSpPr>
          <p:spPr>
            <a:xfrm>
              <a:off x="628650" y="3959939"/>
              <a:ext cx="2136858" cy="461665"/>
            </a:xfrm>
            <a:prstGeom prst="rect">
              <a:avLst/>
            </a:prstGeom>
          </p:spPr>
          <p:txBody>
            <a:bodyPr wrap="square">
              <a:spAutoFit/>
            </a:bodyPr>
            <a:lstStyle/>
            <a:p>
              <a:pPr algn="ctr"/>
              <a:r>
                <a:rPr lang="en-US" sz="800" dirty="0">
                  <a:solidFill>
                    <a:srgbClr val="6D6D6D"/>
                  </a:solidFill>
                  <a:latin typeface="Formata Regular" panose="02000503060000020004" pitchFamily="2" charset="0"/>
                </a:rPr>
                <a:t>Stay up-to-date with the latest technical topics including 5G, Smart Cities, Internet of Things, Entrepreneurship, and more.</a:t>
              </a:r>
            </a:p>
          </p:txBody>
        </p:sp>
      </p:grpSp>
      <p:grpSp>
        <p:nvGrpSpPr>
          <p:cNvPr id="20" name="Group 19">
            <a:extLst>
              <a:ext uri="{FF2B5EF4-FFF2-40B4-BE49-F238E27FC236}">
                <a16:creationId xmlns:a16="http://schemas.microsoft.com/office/drawing/2014/main" id="{61BE5B28-68DD-B74C-A325-FCC8DC0C455A}"/>
              </a:ext>
            </a:extLst>
          </p:cNvPr>
          <p:cNvGrpSpPr/>
          <p:nvPr/>
        </p:nvGrpSpPr>
        <p:grpSpPr>
          <a:xfrm>
            <a:off x="3263565" y="3138237"/>
            <a:ext cx="2136858" cy="1523063"/>
            <a:chOff x="3223598" y="3144762"/>
            <a:chExt cx="2136858" cy="1523063"/>
          </a:xfrm>
        </p:grpSpPr>
        <p:pic>
          <p:nvPicPr>
            <p:cNvPr id="14" name="Picture 13">
              <a:extLst>
                <a:ext uri="{FF2B5EF4-FFF2-40B4-BE49-F238E27FC236}">
                  <a16:creationId xmlns:a16="http://schemas.microsoft.com/office/drawing/2014/main" id="{E84D911A-B911-5948-B032-87A0E74A2E1F}"/>
                </a:ext>
              </a:extLst>
            </p:cNvPr>
            <p:cNvPicPr>
              <a:picLocks noChangeAspect="1"/>
            </p:cNvPicPr>
            <p:nvPr/>
          </p:nvPicPr>
          <p:blipFill>
            <a:blip r:embed="rId5"/>
            <a:stretch>
              <a:fillRect/>
            </a:stretch>
          </p:blipFill>
          <p:spPr>
            <a:xfrm flipH="1">
              <a:off x="4047503" y="3144762"/>
              <a:ext cx="489048" cy="489048"/>
            </a:xfrm>
            <a:prstGeom prst="rect">
              <a:avLst/>
            </a:prstGeom>
          </p:spPr>
        </p:pic>
        <p:sp>
          <p:nvSpPr>
            <p:cNvPr id="22" name="Rectangle 21">
              <a:extLst>
                <a:ext uri="{FF2B5EF4-FFF2-40B4-BE49-F238E27FC236}">
                  <a16:creationId xmlns:a16="http://schemas.microsoft.com/office/drawing/2014/main" id="{1DAD6C8E-D3E0-6A41-83DD-C9370BC9A03C}"/>
                </a:ext>
              </a:extLst>
            </p:cNvPr>
            <p:cNvSpPr/>
            <p:nvPr/>
          </p:nvSpPr>
          <p:spPr>
            <a:xfrm>
              <a:off x="3810966" y="3758926"/>
              <a:ext cx="962123" cy="400110"/>
            </a:xfrm>
            <a:prstGeom prst="rect">
              <a:avLst/>
            </a:prstGeom>
          </p:spPr>
          <p:txBody>
            <a:bodyPr wrap="none">
              <a:spAutoFit/>
            </a:bodyPr>
            <a:lstStyle/>
            <a:p>
              <a:pPr algn="ctr"/>
              <a:r>
                <a:rPr lang="en-US" sz="1000" dirty="0">
                  <a:solidFill>
                    <a:srgbClr val="3F3F3F"/>
                  </a:solidFill>
                  <a:latin typeface="Formata Regular" panose="02000503060000020004" pitchFamily="2" charset="0"/>
                </a:rPr>
                <a:t>GEOGRAPHIC</a:t>
              </a:r>
            </a:p>
            <a:p>
              <a:pPr algn="ctr"/>
              <a:endParaRPr lang="en-US" sz="1000" dirty="0">
                <a:solidFill>
                  <a:srgbClr val="3F3F3F"/>
                </a:solidFill>
                <a:latin typeface="Formata Regular" panose="02000503060000020004" pitchFamily="2" charset="0"/>
              </a:endParaRPr>
            </a:p>
          </p:txBody>
        </p:sp>
        <p:sp>
          <p:nvSpPr>
            <p:cNvPr id="23" name="Rectangle 22">
              <a:extLst>
                <a:ext uri="{FF2B5EF4-FFF2-40B4-BE49-F238E27FC236}">
                  <a16:creationId xmlns:a16="http://schemas.microsoft.com/office/drawing/2014/main" id="{F21042A3-652F-BC4E-9009-670A262E77CD}"/>
                </a:ext>
              </a:extLst>
            </p:cNvPr>
            <p:cNvSpPr/>
            <p:nvPr/>
          </p:nvSpPr>
          <p:spPr>
            <a:xfrm>
              <a:off x="3223598" y="3959939"/>
              <a:ext cx="2136858" cy="707886"/>
            </a:xfrm>
            <a:prstGeom prst="rect">
              <a:avLst/>
            </a:prstGeom>
          </p:spPr>
          <p:txBody>
            <a:bodyPr wrap="square">
              <a:spAutoFit/>
            </a:bodyPr>
            <a:lstStyle/>
            <a:p>
              <a:pPr algn="ctr"/>
              <a:r>
                <a:rPr lang="en-US" sz="800" dirty="0">
                  <a:solidFill>
                    <a:srgbClr val="6D6D6D"/>
                  </a:solidFill>
                  <a:latin typeface="Formata Regular" panose="02000503060000020004" pitchFamily="2" charset="0"/>
                </a:rPr>
                <a:t>Discover and share what is happening locally by joining a community focused on your city or region with communities ranging from Asia/Pacific to London to Uganda and more.</a:t>
              </a:r>
            </a:p>
          </p:txBody>
        </p:sp>
      </p:grpSp>
      <p:grpSp>
        <p:nvGrpSpPr>
          <p:cNvPr id="26" name="Group 25">
            <a:extLst>
              <a:ext uri="{FF2B5EF4-FFF2-40B4-BE49-F238E27FC236}">
                <a16:creationId xmlns:a16="http://schemas.microsoft.com/office/drawing/2014/main" id="{479C682C-FECF-CC4D-8F4C-5EC9A8E7BDF3}"/>
              </a:ext>
            </a:extLst>
          </p:cNvPr>
          <p:cNvGrpSpPr/>
          <p:nvPr/>
        </p:nvGrpSpPr>
        <p:grpSpPr>
          <a:xfrm>
            <a:off x="5898480" y="3142365"/>
            <a:ext cx="2136858" cy="1402349"/>
            <a:chOff x="5898480" y="3142365"/>
            <a:chExt cx="2136858" cy="1402349"/>
          </a:xfrm>
        </p:grpSpPr>
        <p:pic>
          <p:nvPicPr>
            <p:cNvPr id="16" name="Picture 15">
              <a:extLst>
                <a:ext uri="{FF2B5EF4-FFF2-40B4-BE49-F238E27FC236}">
                  <a16:creationId xmlns:a16="http://schemas.microsoft.com/office/drawing/2014/main" id="{45443143-28C1-8C42-B0DC-7398CC865DBE}"/>
                </a:ext>
              </a:extLst>
            </p:cNvPr>
            <p:cNvPicPr>
              <a:picLocks noChangeAspect="1"/>
            </p:cNvPicPr>
            <p:nvPr/>
          </p:nvPicPr>
          <p:blipFill>
            <a:blip r:embed="rId6"/>
            <a:stretch>
              <a:fillRect/>
            </a:stretch>
          </p:blipFill>
          <p:spPr>
            <a:xfrm flipH="1">
              <a:off x="6688146" y="3142365"/>
              <a:ext cx="552837" cy="552837"/>
            </a:xfrm>
            <a:prstGeom prst="rect">
              <a:avLst/>
            </a:prstGeom>
          </p:spPr>
        </p:pic>
        <p:sp>
          <p:nvSpPr>
            <p:cNvPr id="24" name="Rectangle 23">
              <a:extLst>
                <a:ext uri="{FF2B5EF4-FFF2-40B4-BE49-F238E27FC236}">
                  <a16:creationId xmlns:a16="http://schemas.microsoft.com/office/drawing/2014/main" id="{430BC2DB-A3A9-6645-8CB2-CD4CCA41AB59}"/>
                </a:ext>
              </a:extLst>
            </p:cNvPr>
            <p:cNvSpPr/>
            <p:nvPr/>
          </p:nvSpPr>
          <p:spPr>
            <a:xfrm>
              <a:off x="6316790" y="3758926"/>
              <a:ext cx="1295547" cy="400110"/>
            </a:xfrm>
            <a:prstGeom prst="rect">
              <a:avLst/>
            </a:prstGeom>
          </p:spPr>
          <p:txBody>
            <a:bodyPr wrap="none">
              <a:spAutoFit/>
            </a:bodyPr>
            <a:lstStyle/>
            <a:p>
              <a:pPr algn="ctr"/>
              <a:r>
                <a:rPr lang="en-US" sz="1000" dirty="0">
                  <a:solidFill>
                    <a:srgbClr val="3F3F3F"/>
                  </a:solidFill>
                  <a:latin typeface="Formata Regular" panose="02000503060000020004" pitchFamily="2" charset="0"/>
                </a:rPr>
                <a:t>SPECIAL INTERESTS</a:t>
              </a:r>
            </a:p>
            <a:p>
              <a:pPr algn="ctr"/>
              <a:endParaRPr lang="en-US" sz="1000" dirty="0">
                <a:solidFill>
                  <a:srgbClr val="3F3F3F"/>
                </a:solidFill>
                <a:latin typeface="Formata Regular" panose="02000503060000020004" pitchFamily="2" charset="0"/>
              </a:endParaRPr>
            </a:p>
          </p:txBody>
        </p:sp>
        <p:sp>
          <p:nvSpPr>
            <p:cNvPr id="25" name="Rectangle 24">
              <a:extLst>
                <a:ext uri="{FF2B5EF4-FFF2-40B4-BE49-F238E27FC236}">
                  <a16:creationId xmlns:a16="http://schemas.microsoft.com/office/drawing/2014/main" id="{FAB1973C-D94A-7B41-B999-BC4DC1FBA99A}"/>
                </a:ext>
              </a:extLst>
            </p:cNvPr>
            <p:cNvSpPr/>
            <p:nvPr/>
          </p:nvSpPr>
          <p:spPr>
            <a:xfrm>
              <a:off x="5898480" y="3959939"/>
              <a:ext cx="2136858" cy="584775"/>
            </a:xfrm>
            <a:prstGeom prst="rect">
              <a:avLst/>
            </a:prstGeom>
          </p:spPr>
          <p:txBody>
            <a:bodyPr wrap="square">
              <a:spAutoFit/>
            </a:bodyPr>
            <a:lstStyle/>
            <a:p>
              <a:pPr algn="ctr"/>
              <a:r>
                <a:rPr lang="en-US" sz="800" dirty="0">
                  <a:solidFill>
                    <a:srgbClr val="6D6D6D"/>
                  </a:solidFill>
                </a:rPr>
                <a:t>Celebrate IEEE's diversity by joining communities for Young Professionals, IEEE Day, Global Student Exchange, Women in Leadership, and more.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2" name="Rectangle 1"/>
          <p:cNvSpPr/>
          <p:nvPr/>
        </p:nvSpPr>
        <p:spPr>
          <a:xfrm>
            <a:off x="628650" y="1230164"/>
            <a:ext cx="8049358" cy="1515800"/>
          </a:xfrm>
          <a:prstGeom prst="rect">
            <a:avLst/>
          </a:prstGeom>
        </p:spPr>
        <p:txBody>
          <a:bodyPr wrap="square">
            <a:spAutoFit/>
          </a:bodyPr>
          <a:lstStyle/>
          <a:p>
            <a:pPr marL="285750" lvl="0" indent="-285750">
              <a:lnSpc>
                <a:spcPct val="90000"/>
              </a:lnSpc>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Registered users can create and participate in a workspace.</a:t>
            </a:r>
          </a:p>
          <a:p>
            <a:pPr marL="285750" lvl="0" indent="-285750">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Workspace participants can collaborate on articles, technical papers, conference presentations, and more. </a:t>
            </a:r>
          </a:p>
          <a:p>
            <a:pPr marL="285750" indent="-285750">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Workspaces allow you to have private discussions, manage projects, and collaborate on content.</a:t>
            </a:r>
          </a:p>
          <a:p>
            <a:pPr marL="285750" lvl="0" indent="-285750">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Workspace owners have full control over participants, information, and roles.</a:t>
            </a:r>
          </a:p>
        </p:txBody>
      </p:sp>
      <p:sp>
        <p:nvSpPr>
          <p:cNvPr id="7" name="Google Shape;552;p75">
            <a:extLst>
              <a:ext uri="{FF2B5EF4-FFF2-40B4-BE49-F238E27FC236}">
                <a16:creationId xmlns:a16="http://schemas.microsoft.com/office/drawing/2014/main" id="{1CCDEE41-F543-074D-882B-9B5DA140F3A3}"/>
              </a:ext>
            </a:extLst>
          </p:cNvPr>
          <p:cNvSpPr txBox="1">
            <a:spLocks/>
          </p:cNvSpPr>
          <p:nvPr/>
        </p:nvSpPr>
        <p:spPr>
          <a:xfrm>
            <a:off x="1129762" y="194940"/>
            <a:ext cx="1889173"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Workspaces</a:t>
            </a:r>
          </a:p>
        </p:txBody>
      </p:sp>
      <p:pic>
        <p:nvPicPr>
          <p:cNvPr id="10" name="Picture 9">
            <a:extLst>
              <a:ext uri="{FF2B5EF4-FFF2-40B4-BE49-F238E27FC236}">
                <a16:creationId xmlns:a16="http://schemas.microsoft.com/office/drawing/2014/main" id="{CE450450-2928-9B43-BDC1-50991D018B8F}"/>
              </a:ext>
            </a:extLst>
          </p:cNvPr>
          <p:cNvPicPr>
            <a:picLocks noChangeAspect="1"/>
          </p:cNvPicPr>
          <p:nvPr/>
        </p:nvPicPr>
        <p:blipFill>
          <a:blip r:embed="rId3"/>
          <a:stretch>
            <a:fillRect/>
          </a:stretch>
        </p:blipFill>
        <p:spPr>
          <a:xfrm>
            <a:off x="1211893" y="2681797"/>
            <a:ext cx="6720214" cy="2023461"/>
          </a:xfrm>
          <a:prstGeom prst="rect">
            <a:avLst/>
          </a:prstGeom>
        </p:spPr>
      </p:pic>
      <p:pic>
        <p:nvPicPr>
          <p:cNvPr id="11" name="Picture 10">
            <a:extLst>
              <a:ext uri="{FF2B5EF4-FFF2-40B4-BE49-F238E27FC236}">
                <a16:creationId xmlns:a16="http://schemas.microsoft.com/office/drawing/2014/main" id="{D670866B-C056-504D-849C-6C7AC160CB9A}"/>
              </a:ext>
            </a:extLst>
          </p:cNvPr>
          <p:cNvPicPr>
            <a:picLocks noChangeAspect="1"/>
          </p:cNvPicPr>
          <p:nvPr/>
        </p:nvPicPr>
        <p:blipFill>
          <a:blip r:embed="rId4"/>
          <a:stretch>
            <a:fillRect/>
          </a:stretch>
        </p:blipFill>
        <p:spPr>
          <a:xfrm>
            <a:off x="628650" y="362866"/>
            <a:ext cx="369426" cy="3476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 name="Google Shape;552;p75">
            <a:extLst>
              <a:ext uri="{FF2B5EF4-FFF2-40B4-BE49-F238E27FC236}">
                <a16:creationId xmlns:a16="http://schemas.microsoft.com/office/drawing/2014/main" id="{FF517D96-0A21-3B49-AD49-67E109F20749}"/>
              </a:ext>
            </a:extLst>
          </p:cNvPr>
          <p:cNvSpPr txBox="1">
            <a:spLocks/>
          </p:cNvSpPr>
          <p:nvPr/>
        </p:nvSpPr>
        <p:spPr>
          <a:xfrm>
            <a:off x="1129762" y="194940"/>
            <a:ext cx="1575628"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Research</a:t>
            </a:r>
          </a:p>
        </p:txBody>
      </p:sp>
      <p:pic>
        <p:nvPicPr>
          <p:cNvPr id="2" name="Picture 1">
            <a:extLst>
              <a:ext uri="{FF2B5EF4-FFF2-40B4-BE49-F238E27FC236}">
                <a16:creationId xmlns:a16="http://schemas.microsoft.com/office/drawing/2014/main" id="{297A89C7-8A71-5B41-96DC-F9C52633F78D}"/>
              </a:ext>
            </a:extLst>
          </p:cNvPr>
          <p:cNvPicPr>
            <a:picLocks noChangeAspect="1"/>
          </p:cNvPicPr>
          <p:nvPr/>
        </p:nvPicPr>
        <p:blipFill>
          <a:blip r:embed="rId3"/>
          <a:stretch>
            <a:fillRect/>
          </a:stretch>
        </p:blipFill>
        <p:spPr>
          <a:xfrm>
            <a:off x="1036122" y="2447171"/>
            <a:ext cx="7071756" cy="1943091"/>
          </a:xfrm>
          <a:prstGeom prst="rect">
            <a:avLst/>
          </a:prstGeom>
        </p:spPr>
      </p:pic>
      <p:sp>
        <p:nvSpPr>
          <p:cNvPr id="16" name="Text Placeholder 1">
            <a:extLst>
              <a:ext uri="{FF2B5EF4-FFF2-40B4-BE49-F238E27FC236}">
                <a16:creationId xmlns:a16="http://schemas.microsoft.com/office/drawing/2014/main" id="{3965111D-F719-4A44-A108-C2132D0A7752}"/>
              </a:ext>
            </a:extLst>
          </p:cNvPr>
          <p:cNvSpPr>
            <a:spLocks noGrp="1"/>
          </p:cNvSpPr>
          <p:nvPr>
            <p:ph type="body" idx="1"/>
          </p:nvPr>
        </p:nvSpPr>
        <p:spPr>
          <a:xfrm>
            <a:off x="547005" y="1404159"/>
            <a:ext cx="6867024" cy="854625"/>
          </a:xfrm>
        </p:spPr>
        <p:txBody>
          <a:bodyPr/>
          <a:lstStyle/>
          <a:p>
            <a:pPr marL="114300" lvl="0" indent="0">
              <a:buClr>
                <a:schemeClr val="dk1"/>
              </a:buClr>
              <a:buSzPts val="1200"/>
              <a:buNone/>
            </a:pPr>
            <a:r>
              <a:rPr lang="en-US" sz="1500" dirty="0">
                <a:latin typeface="Calibri" panose="020F0502020204030204" pitchFamily="34" charset="0"/>
                <a:cs typeface="Calibri" panose="020F0502020204030204" pitchFamily="34" charset="0"/>
              </a:rPr>
              <a:t>Gain full text access to the world's highest quality technical literature in engineering and technology with the IEEE Xplore Digital Library. Filter to hone in on relevant articles, and easily add the metadata record to your Library.</a:t>
            </a:r>
            <a:endParaRPr lang="en-US" sz="1500" dirty="0"/>
          </a:p>
        </p:txBody>
      </p:sp>
      <p:pic>
        <p:nvPicPr>
          <p:cNvPr id="4" name="Picture 3">
            <a:extLst>
              <a:ext uri="{FF2B5EF4-FFF2-40B4-BE49-F238E27FC236}">
                <a16:creationId xmlns:a16="http://schemas.microsoft.com/office/drawing/2014/main" id="{B738D8BF-31B0-5A44-8CDF-5996251F381A}"/>
              </a:ext>
            </a:extLst>
          </p:cNvPr>
          <p:cNvPicPr>
            <a:picLocks noChangeAspect="1"/>
          </p:cNvPicPr>
          <p:nvPr/>
        </p:nvPicPr>
        <p:blipFill>
          <a:blip r:embed="rId4"/>
          <a:stretch>
            <a:fillRect/>
          </a:stretch>
        </p:blipFill>
        <p:spPr>
          <a:xfrm>
            <a:off x="547005" y="384799"/>
            <a:ext cx="494210" cy="3341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86"/>
          <p:cNvSpPr txBox="1"/>
          <p:nvPr/>
        </p:nvSpPr>
        <p:spPr>
          <a:xfrm>
            <a:off x="628650" y="1434946"/>
            <a:ext cx="7655093" cy="3351865"/>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n-US" sz="1500" dirty="0">
                <a:latin typeface="Calibri" panose="020F0502020204030204" pitchFamily="34" charset="0"/>
                <a:cs typeface="Calibri" panose="020F0502020204030204" pitchFamily="34" charset="0"/>
              </a:rPr>
              <a:t>Imagine an integrated online community designed around the specialized needs of researchers, authors, and other technology professionals.</a:t>
            </a:r>
          </a:p>
          <a:p>
            <a:pPr lvl="0">
              <a:buClr>
                <a:schemeClr val="dk1"/>
              </a:buClr>
              <a:buSzPts val="1200"/>
            </a:pPr>
            <a:endParaRPr lang="en-US" sz="1500" dirty="0">
              <a:latin typeface="Calibri" panose="020F0502020204030204" pitchFamily="34" charset="0"/>
              <a:ea typeface="Calibri"/>
              <a:cs typeface="Calibri" panose="020F0502020204030204" pitchFamily="34" charset="0"/>
              <a:sym typeface="Calibri"/>
            </a:endParaRPr>
          </a:p>
          <a:p>
            <a:pPr>
              <a:buClr>
                <a:schemeClr val="dk1"/>
              </a:buClr>
              <a:buSzPts val="1200"/>
            </a:pPr>
            <a:r>
              <a:rPr lang="en-US" sz="1500" dirty="0">
                <a:latin typeface="Calibri" panose="020F0502020204030204" pitchFamily="34" charset="0"/>
                <a:ea typeface="Calibri"/>
                <a:cs typeface="Calibri" panose="020F0502020204030204" pitchFamily="34" charset="0"/>
                <a:sym typeface="Calibri"/>
              </a:rPr>
              <a:t>Authors on IEEE </a:t>
            </a:r>
            <a:r>
              <a:rPr lang="en-US" sz="1500" dirty="0" err="1">
                <a:latin typeface="Calibri" panose="020F0502020204030204" pitchFamily="34" charset="0"/>
                <a:ea typeface="Calibri"/>
                <a:cs typeface="Calibri" panose="020F0502020204030204" pitchFamily="34" charset="0"/>
                <a:sym typeface="Calibri"/>
              </a:rPr>
              <a:t>Collabratec</a:t>
            </a:r>
            <a:r>
              <a:rPr lang="en-US" sz="1500" dirty="0">
                <a:latin typeface="Calibri" panose="020F0502020204030204" pitchFamily="34" charset="0"/>
                <a:ea typeface="Calibri"/>
                <a:cs typeface="Calibri" panose="020F0502020204030204" pitchFamily="34" charset="0"/>
                <a:sym typeface="Calibri"/>
              </a:rPr>
              <a:t> enjoy the following benefits:</a:t>
            </a:r>
          </a:p>
          <a:p>
            <a:pPr marL="285750" indent="-285750">
              <a:spcBef>
                <a:spcPts val="1000"/>
              </a:spcBef>
              <a:buClr>
                <a:schemeClr val="dk1"/>
              </a:buClr>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A global network to help generate ideas for articles and find co-authors --- in real time.</a:t>
            </a:r>
          </a:p>
          <a:p>
            <a:pPr marL="285750" indent="-285750">
              <a:spcBef>
                <a:spcPts val="1000"/>
              </a:spcBef>
              <a:buClr>
                <a:schemeClr val="dk1"/>
              </a:buClr>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Online tools to search and discover relevant content for document development.</a:t>
            </a:r>
            <a:endParaRPr lang="en-US" sz="1500" dirty="0">
              <a:latin typeface="Calibri" panose="020F0502020204030204" pitchFamily="34" charset="0"/>
              <a:ea typeface="Calibri"/>
              <a:cs typeface="Calibri" panose="020F0502020204030204" pitchFamily="34" charset="0"/>
              <a:sym typeface="Calibri"/>
            </a:endParaRPr>
          </a:p>
          <a:p>
            <a:pPr marL="285750" lvl="0" indent="-285750">
              <a:spcBef>
                <a:spcPts val="1000"/>
              </a:spcBef>
              <a:buClr>
                <a:schemeClr val="dk1"/>
              </a:buClr>
              <a:buSzPct val="100000"/>
              <a:buFont typeface="Arial" panose="020B0604020202020204" pitchFamily="34" charset="0"/>
              <a:buChar char="•"/>
            </a:pPr>
            <a:r>
              <a:rPr lang="en-US" sz="1500" dirty="0">
                <a:latin typeface="Calibri" panose="020F0502020204030204" pitchFamily="34" charset="0"/>
                <a:ea typeface="Calibri"/>
                <a:cs typeface="Calibri" panose="020F0502020204030204" pitchFamily="34" charset="0"/>
                <a:sym typeface="Calibri"/>
              </a:rPr>
              <a:t>A personal online library for organizing, storing, and classifying important content. </a:t>
            </a:r>
          </a:p>
          <a:p>
            <a:pPr marL="285750" lvl="0" indent="-285750">
              <a:spcBef>
                <a:spcPts val="1000"/>
              </a:spcBef>
              <a:buClr>
                <a:schemeClr val="dk1"/>
              </a:buClr>
              <a:buSzPct val="100000"/>
              <a:buFont typeface="Arial" panose="020B0604020202020204" pitchFamily="34" charset="0"/>
              <a:buChar char="•"/>
            </a:pPr>
            <a:r>
              <a:rPr lang="en-US" sz="1500" dirty="0">
                <a:latin typeface="Calibri" panose="020F0502020204030204" pitchFamily="34" charset="0"/>
                <a:ea typeface="Calibri"/>
                <a:cs typeface="Calibri" panose="020F0502020204030204" pitchFamily="34" charset="0"/>
                <a:sym typeface="Calibri"/>
              </a:rPr>
              <a:t>A more visible professional identity that reflects your contributions to scholarly articles.</a:t>
            </a:r>
            <a:endParaRPr sz="1500" b="1" dirty="0">
              <a:latin typeface="Calibri"/>
              <a:ea typeface="Calibri"/>
              <a:cs typeface="Calibri"/>
              <a:sym typeface="Calibri"/>
            </a:endParaRPr>
          </a:p>
          <a:p>
            <a:pPr marL="0" lvl="0" indent="0" algn="l" rtl="0">
              <a:spcBef>
                <a:spcPts val="0"/>
              </a:spcBef>
              <a:spcAft>
                <a:spcPts val="0"/>
              </a:spcAft>
              <a:buNone/>
            </a:pPr>
            <a:endParaRPr sz="1500" dirty="0">
              <a:latin typeface="Calibri"/>
              <a:ea typeface="Calibri"/>
              <a:cs typeface="Calibri"/>
              <a:sym typeface="Calibri"/>
            </a:endParaRPr>
          </a:p>
          <a:p>
            <a:pPr marL="0" lvl="0" indent="0" algn="l" rtl="0">
              <a:spcBef>
                <a:spcPts val="0"/>
              </a:spcBef>
              <a:spcAft>
                <a:spcPts val="0"/>
              </a:spcAft>
              <a:buNone/>
            </a:pPr>
            <a:endParaRPr sz="1500" dirty="0">
              <a:latin typeface="Calibri"/>
              <a:ea typeface="Calibri"/>
              <a:cs typeface="Calibri"/>
              <a:sym typeface="Calibri"/>
            </a:endParaRPr>
          </a:p>
          <a:p>
            <a:pPr marL="0" lvl="0" indent="0" algn="l" rtl="0">
              <a:spcBef>
                <a:spcPts val="0"/>
              </a:spcBef>
              <a:spcAft>
                <a:spcPts val="0"/>
              </a:spcAft>
              <a:buNone/>
            </a:pPr>
            <a:endParaRPr sz="15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0" algn="l" rtl="0">
              <a:spcBef>
                <a:spcPts val="0"/>
              </a:spcBef>
              <a:spcAft>
                <a:spcPts val="0"/>
              </a:spcAft>
              <a:buNone/>
            </a:pPr>
            <a:endParaRPr sz="1500" dirty="0">
              <a:latin typeface="Calibri"/>
              <a:ea typeface="Calibri"/>
              <a:cs typeface="Calibri"/>
              <a:sym typeface="Calibri"/>
            </a:endParaRPr>
          </a:p>
        </p:txBody>
      </p:sp>
      <p:sp>
        <p:nvSpPr>
          <p:cNvPr id="5" name="Google Shape;552;p75">
            <a:extLst>
              <a:ext uri="{FF2B5EF4-FFF2-40B4-BE49-F238E27FC236}">
                <a16:creationId xmlns:a16="http://schemas.microsoft.com/office/drawing/2014/main" id="{CB596F91-50DA-3E4A-BA1A-CE56C06F7CBF}"/>
              </a:ext>
            </a:extLst>
          </p:cNvPr>
          <p:cNvSpPr txBox="1">
            <a:spLocks/>
          </p:cNvSpPr>
          <p:nvPr/>
        </p:nvSpPr>
        <p:spPr>
          <a:xfrm>
            <a:off x="1129762" y="194940"/>
            <a:ext cx="1575628"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Authors</a:t>
            </a:r>
          </a:p>
        </p:txBody>
      </p:sp>
      <p:pic>
        <p:nvPicPr>
          <p:cNvPr id="3" name="Picture 2">
            <a:extLst>
              <a:ext uri="{FF2B5EF4-FFF2-40B4-BE49-F238E27FC236}">
                <a16:creationId xmlns:a16="http://schemas.microsoft.com/office/drawing/2014/main" id="{70B66116-3521-404B-B8FF-3D41B8A651BF}"/>
              </a:ext>
            </a:extLst>
          </p:cNvPr>
          <p:cNvPicPr>
            <a:picLocks noChangeAspect="1"/>
          </p:cNvPicPr>
          <p:nvPr/>
        </p:nvPicPr>
        <p:blipFill>
          <a:blip r:embed="rId3"/>
          <a:stretch>
            <a:fillRect/>
          </a:stretch>
        </p:blipFill>
        <p:spPr>
          <a:xfrm>
            <a:off x="700974" y="371852"/>
            <a:ext cx="328734" cy="382043"/>
          </a:xfrm>
          <a:prstGeom prst="rect">
            <a:avLst/>
          </a:prstGeom>
        </p:spPr>
      </p:pic>
    </p:spTree>
    <p:extLst>
      <p:ext uri="{BB962C8B-B14F-4D97-AF65-F5344CB8AC3E}">
        <p14:creationId xmlns:p14="http://schemas.microsoft.com/office/powerpoint/2010/main" val="156675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9" name="Content Placeholder 4"/>
          <p:cNvSpPr txBox="1">
            <a:spLocks/>
          </p:cNvSpPr>
          <p:nvPr/>
        </p:nvSpPr>
        <p:spPr>
          <a:xfrm>
            <a:off x="628650" y="1302874"/>
            <a:ext cx="5068302" cy="343358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pPr>
            <a:r>
              <a:rPr lang="en-US" sz="1500" b="1" dirty="0">
                <a:latin typeface="Calibri" panose="020F0502020204030204" pitchFamily="34" charset="0"/>
                <a:cs typeface="Calibri" panose="020F0502020204030204" pitchFamily="34" charset="0"/>
              </a:rPr>
              <a:t>The Home Stream Console provides one-click access to Member services:</a:t>
            </a:r>
          </a:p>
          <a:p>
            <a:pPr marL="152397">
              <a:lnSpc>
                <a:spcPct val="110000"/>
              </a:lnSpc>
              <a:spcAft>
                <a:spcPts val="600"/>
              </a:spcAft>
              <a:buClr>
                <a:schemeClr val="dk1"/>
              </a:buClr>
              <a:buSzPts val="1800"/>
            </a:pPr>
            <a:r>
              <a:rPr lang="en-US" sz="1500" dirty="0">
                <a:latin typeface="Calibri" panose="020F0502020204030204" pitchFamily="34" charset="0"/>
                <a:cs typeface="Calibri" panose="020F0502020204030204" pitchFamily="34" charset="0"/>
              </a:rPr>
              <a:t>      IEEE Membership Certificates, Cards, Badges</a:t>
            </a:r>
          </a:p>
          <a:p>
            <a:pPr marL="152397">
              <a:lnSpc>
                <a:spcPct val="110000"/>
              </a:lnSpc>
              <a:spcAft>
                <a:spcPts val="600"/>
              </a:spcAft>
              <a:buClr>
                <a:schemeClr val="dk1"/>
              </a:buClr>
              <a:buSzPts val="1800"/>
            </a:pPr>
            <a:r>
              <a:rPr lang="en-US" sz="1500" dirty="0">
                <a:latin typeface="Calibri" panose="020F0502020204030204" pitchFamily="34" charset="0"/>
                <a:cs typeface="Calibri" panose="020F0502020204030204" pitchFamily="34" charset="0"/>
              </a:rPr>
              <a:t>      IEEE Membership Directory</a:t>
            </a:r>
          </a:p>
          <a:p>
            <a:pPr marL="152397">
              <a:lnSpc>
                <a:spcPct val="110000"/>
              </a:lnSpc>
              <a:spcAft>
                <a:spcPts val="600"/>
              </a:spcAft>
              <a:buClr>
                <a:schemeClr val="dk1"/>
              </a:buClr>
              <a:buSzPts val="1800"/>
            </a:pPr>
            <a:r>
              <a:rPr lang="en-US" sz="1500" dirty="0">
                <a:latin typeface="Calibri" panose="020F0502020204030204" pitchFamily="34" charset="0"/>
                <a:cs typeface="Calibri" panose="020F0502020204030204" pitchFamily="34" charset="0"/>
              </a:rPr>
              <a:t>      IEEE Section &amp; Student Branch Gateways</a:t>
            </a:r>
          </a:p>
          <a:p>
            <a:pPr marL="152397">
              <a:lnSpc>
                <a:spcPct val="110000"/>
              </a:lnSpc>
              <a:spcAft>
                <a:spcPts val="600"/>
              </a:spcAft>
              <a:buClr>
                <a:schemeClr val="dk1"/>
              </a:buClr>
              <a:buSzPts val="1800"/>
            </a:pPr>
            <a:r>
              <a:rPr lang="en-US" sz="1500" dirty="0">
                <a:latin typeface="Calibri" panose="020F0502020204030204" pitchFamily="34" charset="0"/>
                <a:cs typeface="Calibri" panose="020F0502020204030204" pitchFamily="34" charset="0"/>
              </a:rPr>
              <a:t>      IEEE Mentors</a:t>
            </a:r>
          </a:p>
          <a:p>
            <a:pPr marL="152397">
              <a:lnSpc>
                <a:spcPct val="110000"/>
              </a:lnSpc>
              <a:spcAft>
                <a:spcPts val="600"/>
              </a:spcAft>
              <a:buClr>
                <a:schemeClr val="dk1"/>
              </a:buClr>
              <a:buSzPts val="1800"/>
            </a:pPr>
            <a:r>
              <a:rPr lang="en-US" sz="1500" dirty="0">
                <a:latin typeface="Calibri" panose="020F0502020204030204" pitchFamily="34" charset="0"/>
                <a:cs typeface="Calibri" panose="020F0502020204030204" pitchFamily="34" charset="0"/>
              </a:rPr>
              <a:t>      IEEE Career Services</a:t>
            </a:r>
          </a:p>
          <a:p>
            <a:pPr marL="152397">
              <a:lnSpc>
                <a:spcPct val="110000"/>
              </a:lnSpc>
              <a:spcAft>
                <a:spcPts val="600"/>
              </a:spcAft>
              <a:buClr>
                <a:schemeClr val="dk1"/>
              </a:buClr>
              <a:buSzPts val="1800"/>
            </a:pPr>
            <a:r>
              <a:rPr lang="en-US" sz="1500" dirty="0">
                <a:latin typeface="Calibri" panose="020F0502020204030204" pitchFamily="34" charset="0"/>
                <a:cs typeface="Calibri" panose="020F0502020204030204" pitchFamily="34" charset="0"/>
              </a:rPr>
              <a:t>      IEEE Spectrum, IEEE.tv</a:t>
            </a:r>
          </a:p>
          <a:p>
            <a:pPr>
              <a:lnSpc>
                <a:spcPct val="90000"/>
              </a:lnSpc>
              <a:spcAft>
                <a:spcPts val="600"/>
              </a:spcAft>
            </a:pPr>
            <a:endParaRPr lang="en-US" sz="1500" dirty="0">
              <a:latin typeface="Calibri" panose="020F0502020204030204" pitchFamily="34" charset="0"/>
              <a:cs typeface="Calibri" panose="020F0502020204030204" pitchFamily="34" charset="0"/>
            </a:endParaRPr>
          </a:p>
          <a:p>
            <a:pPr>
              <a:lnSpc>
                <a:spcPct val="90000"/>
              </a:lnSpc>
              <a:spcAft>
                <a:spcPts val="600"/>
              </a:spcAft>
            </a:pPr>
            <a:r>
              <a:rPr lang="en-US" sz="1500" b="1" dirty="0">
                <a:latin typeface="Calibri" panose="020F0502020204030204" pitchFamily="34" charset="0"/>
                <a:cs typeface="Calibri" panose="020F0502020204030204" pitchFamily="34" charset="0"/>
              </a:rPr>
              <a:t>Non-Member experience grays out links to Member services, with link to join application.</a:t>
            </a:r>
            <a:endParaRPr lang="en-US" sz="1500" dirty="0">
              <a:latin typeface="Calibri" panose="020F0502020204030204" pitchFamily="34" charset="0"/>
              <a:cs typeface="Calibri" panose="020F0502020204030204" pitchFamily="34" charset="0"/>
            </a:endParaRPr>
          </a:p>
        </p:txBody>
      </p:sp>
      <p:sp>
        <p:nvSpPr>
          <p:cNvPr id="12" name="Google Shape;552;p75">
            <a:extLst>
              <a:ext uri="{FF2B5EF4-FFF2-40B4-BE49-F238E27FC236}">
                <a16:creationId xmlns:a16="http://schemas.microsoft.com/office/drawing/2014/main" id="{12810A39-18D7-1747-8395-4CA13BF08342}"/>
              </a:ext>
            </a:extLst>
          </p:cNvPr>
          <p:cNvSpPr txBox="1">
            <a:spLocks/>
          </p:cNvSpPr>
          <p:nvPr/>
        </p:nvSpPr>
        <p:spPr>
          <a:xfrm>
            <a:off x="1129762" y="194940"/>
            <a:ext cx="5789734"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Premium Experience (IEEE Members Only)</a:t>
            </a:r>
          </a:p>
        </p:txBody>
      </p:sp>
      <p:pic>
        <p:nvPicPr>
          <p:cNvPr id="3" name="Picture 2">
            <a:extLst>
              <a:ext uri="{FF2B5EF4-FFF2-40B4-BE49-F238E27FC236}">
                <a16:creationId xmlns:a16="http://schemas.microsoft.com/office/drawing/2014/main" id="{CBF46A00-BE6F-F14D-A610-9836EF4BFFAC}"/>
              </a:ext>
            </a:extLst>
          </p:cNvPr>
          <p:cNvPicPr>
            <a:picLocks noChangeAspect="1"/>
          </p:cNvPicPr>
          <p:nvPr/>
        </p:nvPicPr>
        <p:blipFill>
          <a:blip r:embed="rId3"/>
          <a:stretch>
            <a:fillRect/>
          </a:stretch>
        </p:blipFill>
        <p:spPr>
          <a:xfrm>
            <a:off x="670528" y="3465396"/>
            <a:ext cx="274465" cy="221828"/>
          </a:xfrm>
          <a:prstGeom prst="rect">
            <a:avLst/>
          </a:prstGeom>
        </p:spPr>
      </p:pic>
      <p:pic>
        <p:nvPicPr>
          <p:cNvPr id="6" name="Picture 5">
            <a:extLst>
              <a:ext uri="{FF2B5EF4-FFF2-40B4-BE49-F238E27FC236}">
                <a16:creationId xmlns:a16="http://schemas.microsoft.com/office/drawing/2014/main" id="{964971D1-99F6-5842-8835-B1B6D7D79B87}"/>
              </a:ext>
            </a:extLst>
          </p:cNvPr>
          <p:cNvPicPr>
            <a:picLocks noChangeAspect="1"/>
          </p:cNvPicPr>
          <p:nvPr/>
        </p:nvPicPr>
        <p:blipFill>
          <a:blip r:embed="rId4"/>
          <a:stretch>
            <a:fillRect/>
          </a:stretch>
        </p:blipFill>
        <p:spPr>
          <a:xfrm>
            <a:off x="685250" y="2531901"/>
            <a:ext cx="274464" cy="165431"/>
          </a:xfrm>
          <a:prstGeom prst="rect">
            <a:avLst/>
          </a:prstGeom>
        </p:spPr>
      </p:pic>
      <p:pic>
        <p:nvPicPr>
          <p:cNvPr id="8" name="Picture 7">
            <a:extLst>
              <a:ext uri="{FF2B5EF4-FFF2-40B4-BE49-F238E27FC236}">
                <a16:creationId xmlns:a16="http://schemas.microsoft.com/office/drawing/2014/main" id="{DE9EE00B-90B9-DC4A-A30D-03746862BF10}"/>
              </a:ext>
            </a:extLst>
          </p:cNvPr>
          <p:cNvPicPr>
            <a:picLocks noChangeAspect="1"/>
          </p:cNvPicPr>
          <p:nvPr/>
        </p:nvPicPr>
        <p:blipFill>
          <a:blip r:embed="rId5"/>
          <a:stretch>
            <a:fillRect/>
          </a:stretch>
        </p:blipFill>
        <p:spPr>
          <a:xfrm>
            <a:off x="685250" y="2835937"/>
            <a:ext cx="274465" cy="195509"/>
          </a:xfrm>
          <a:prstGeom prst="rect">
            <a:avLst/>
          </a:prstGeom>
        </p:spPr>
      </p:pic>
      <p:pic>
        <p:nvPicPr>
          <p:cNvPr id="11" name="Picture 10">
            <a:extLst>
              <a:ext uri="{FF2B5EF4-FFF2-40B4-BE49-F238E27FC236}">
                <a16:creationId xmlns:a16="http://schemas.microsoft.com/office/drawing/2014/main" id="{E0993255-8ABF-9146-979B-BCDC273D6D99}"/>
              </a:ext>
            </a:extLst>
          </p:cNvPr>
          <p:cNvPicPr>
            <a:picLocks noChangeAspect="1"/>
          </p:cNvPicPr>
          <p:nvPr/>
        </p:nvPicPr>
        <p:blipFill>
          <a:blip r:embed="rId6"/>
          <a:stretch>
            <a:fillRect/>
          </a:stretch>
        </p:blipFill>
        <p:spPr>
          <a:xfrm>
            <a:off x="715299" y="2187570"/>
            <a:ext cx="218068" cy="221828"/>
          </a:xfrm>
          <a:prstGeom prst="rect">
            <a:avLst/>
          </a:prstGeom>
        </p:spPr>
      </p:pic>
      <p:pic>
        <p:nvPicPr>
          <p:cNvPr id="14" name="Picture 13">
            <a:extLst>
              <a:ext uri="{FF2B5EF4-FFF2-40B4-BE49-F238E27FC236}">
                <a16:creationId xmlns:a16="http://schemas.microsoft.com/office/drawing/2014/main" id="{3ECA85BD-F24B-5F4F-98EC-E3A16C86651A}"/>
              </a:ext>
            </a:extLst>
          </p:cNvPr>
          <p:cNvPicPr>
            <a:picLocks noChangeAspect="1"/>
          </p:cNvPicPr>
          <p:nvPr/>
        </p:nvPicPr>
        <p:blipFill>
          <a:blip r:embed="rId7"/>
          <a:stretch>
            <a:fillRect/>
          </a:stretch>
        </p:blipFill>
        <p:spPr>
          <a:xfrm>
            <a:off x="726607" y="3137507"/>
            <a:ext cx="191750" cy="221828"/>
          </a:xfrm>
          <a:prstGeom prst="rect">
            <a:avLst/>
          </a:prstGeom>
        </p:spPr>
      </p:pic>
      <p:pic>
        <p:nvPicPr>
          <p:cNvPr id="16" name="Picture 15">
            <a:extLst>
              <a:ext uri="{FF2B5EF4-FFF2-40B4-BE49-F238E27FC236}">
                <a16:creationId xmlns:a16="http://schemas.microsoft.com/office/drawing/2014/main" id="{FE2B5E84-B11C-8742-89DA-E39C3E95F4D1}"/>
              </a:ext>
            </a:extLst>
          </p:cNvPr>
          <p:cNvPicPr>
            <a:picLocks noChangeAspect="1"/>
          </p:cNvPicPr>
          <p:nvPr/>
        </p:nvPicPr>
        <p:blipFill>
          <a:blip r:embed="rId8"/>
          <a:stretch>
            <a:fillRect/>
          </a:stretch>
        </p:blipFill>
        <p:spPr>
          <a:xfrm>
            <a:off x="715299" y="1834749"/>
            <a:ext cx="214367" cy="247993"/>
          </a:xfrm>
          <a:prstGeom prst="rect">
            <a:avLst/>
          </a:prstGeom>
        </p:spPr>
      </p:pic>
      <p:pic>
        <p:nvPicPr>
          <p:cNvPr id="5" name="Picture 4">
            <a:extLst>
              <a:ext uri="{FF2B5EF4-FFF2-40B4-BE49-F238E27FC236}">
                <a16:creationId xmlns:a16="http://schemas.microsoft.com/office/drawing/2014/main" id="{6ED7FFF8-6CC8-4B41-8A80-0DB112BE731A}"/>
              </a:ext>
            </a:extLst>
          </p:cNvPr>
          <p:cNvPicPr>
            <a:picLocks noChangeAspect="1"/>
          </p:cNvPicPr>
          <p:nvPr/>
        </p:nvPicPr>
        <p:blipFill>
          <a:blip r:embed="rId9"/>
          <a:stretch>
            <a:fillRect/>
          </a:stretch>
        </p:blipFill>
        <p:spPr>
          <a:xfrm>
            <a:off x="628650" y="360546"/>
            <a:ext cx="413649" cy="413649"/>
          </a:xfrm>
          <a:prstGeom prst="rect">
            <a:avLst/>
          </a:prstGeom>
        </p:spPr>
      </p:pic>
      <p:pic>
        <p:nvPicPr>
          <p:cNvPr id="10" name="Picture 9">
            <a:extLst>
              <a:ext uri="{FF2B5EF4-FFF2-40B4-BE49-F238E27FC236}">
                <a16:creationId xmlns:a16="http://schemas.microsoft.com/office/drawing/2014/main" id="{24771EC9-F818-A146-9FF6-1E744408E8DA}"/>
              </a:ext>
            </a:extLst>
          </p:cNvPr>
          <p:cNvPicPr>
            <a:picLocks noChangeAspect="1"/>
          </p:cNvPicPr>
          <p:nvPr/>
        </p:nvPicPr>
        <p:blipFill>
          <a:blip r:embed="rId10"/>
          <a:stretch>
            <a:fillRect/>
          </a:stretch>
        </p:blipFill>
        <p:spPr>
          <a:xfrm>
            <a:off x="6294669" y="864511"/>
            <a:ext cx="2152365" cy="42360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2" name="Rectangle 1"/>
          <p:cNvSpPr/>
          <p:nvPr/>
        </p:nvSpPr>
        <p:spPr>
          <a:xfrm>
            <a:off x="628649" y="1317548"/>
            <a:ext cx="4763805" cy="3642023"/>
          </a:xfrm>
          <a:prstGeom prst="rect">
            <a:avLst/>
          </a:prstGeom>
        </p:spPr>
        <p:txBody>
          <a:bodyPr wrap="square">
            <a:spAutoFit/>
          </a:bodyPr>
          <a:lstStyle/>
          <a:p>
            <a:pPr lvl="0">
              <a:lnSpc>
                <a:spcPct val="90000"/>
              </a:lnSpc>
            </a:pPr>
            <a:r>
              <a:rPr lang="en-US" sz="1500" b="1" dirty="0">
                <a:latin typeface="Calibri" panose="020F0502020204030204" pitchFamily="34" charset="0"/>
                <a:cs typeface="Calibri" panose="020F0502020204030204" pitchFamily="34" charset="0"/>
              </a:rPr>
              <a:t>Collabratec facilitates Mentor and Mentee partnerships. </a:t>
            </a:r>
          </a:p>
          <a:p>
            <a:pPr lvl="0">
              <a:lnSpc>
                <a:spcPct val="90000"/>
              </a:lnSpc>
            </a:pPr>
            <a:endParaRPr lang="en-US" sz="1500" dirty="0">
              <a:latin typeface="Calibri" panose="020F0502020204030204" pitchFamily="34" charset="0"/>
              <a:cs typeface="Calibri" panose="020F0502020204030204" pitchFamily="34" charset="0"/>
            </a:endParaRPr>
          </a:p>
          <a:p>
            <a:pPr lvl="0">
              <a:lnSpc>
                <a:spcPct val="90000"/>
              </a:lnSpc>
            </a:pPr>
            <a:r>
              <a:rPr lang="en-US" sz="1500" b="1" i="1" dirty="0">
                <a:latin typeface="Calibri" panose="020F0502020204030204" pitchFamily="34" charset="0"/>
                <a:cs typeface="Calibri" panose="020F0502020204030204" pitchFamily="34" charset="0"/>
              </a:rPr>
              <a:t>Mentees</a:t>
            </a:r>
          </a:p>
          <a:p>
            <a:pPr marL="609585" indent="-440255">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Career services education and training from IEEE professionals</a:t>
            </a:r>
          </a:p>
          <a:p>
            <a:pPr marL="609585" lvl="0" indent="-440255">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The ‘network’ feature offers two options - initiate a mentor request, or to simply connect</a:t>
            </a:r>
            <a:r>
              <a:rPr lang="en-US" sz="1500" b="1" dirty="0">
                <a:latin typeface="Calibri" panose="020F0502020204030204" pitchFamily="34" charset="0"/>
                <a:cs typeface="Calibri" panose="020F0502020204030204" pitchFamily="34" charset="0"/>
              </a:rPr>
              <a:t> </a:t>
            </a:r>
          </a:p>
          <a:p>
            <a:pPr marL="609585" lvl="0" indent="-440255">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Private workspaces for mentor/mentee collaboration</a:t>
            </a:r>
          </a:p>
          <a:p>
            <a:pPr lvl="0">
              <a:lnSpc>
                <a:spcPct val="90000"/>
              </a:lnSpc>
            </a:pPr>
            <a:r>
              <a:rPr lang="en-US" sz="1500" b="1" i="1" dirty="0">
                <a:latin typeface="Calibri" panose="020F0502020204030204" pitchFamily="34" charset="0"/>
                <a:cs typeface="Calibri" panose="020F0502020204030204" pitchFamily="34" charset="0"/>
              </a:rPr>
              <a:t>Mentors</a:t>
            </a:r>
          </a:p>
          <a:p>
            <a:pPr marL="609585" indent="-440255">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Mentor activation from the preferences area, careers suite - identified with mentor badge</a:t>
            </a:r>
          </a:p>
          <a:p>
            <a:pPr marL="609585" lvl="0" indent="-440255">
              <a:lnSpc>
                <a:spcPct val="90000"/>
              </a:lnSpc>
              <a:spcBef>
                <a:spcPts val="1000"/>
              </a:spcBef>
              <a:buSzPct val="100000"/>
              <a:buFont typeface="Arial" panose="020B0604020202020204" pitchFamily="34" charset="0"/>
              <a:buChar char="•"/>
            </a:pPr>
            <a:r>
              <a:rPr lang="en-US" sz="1500" dirty="0">
                <a:latin typeface="Calibri" panose="020F0502020204030204" pitchFamily="34" charset="0"/>
                <a:cs typeface="Calibri" panose="020F0502020204030204" pitchFamily="34" charset="0"/>
              </a:rPr>
              <a:t>Preferences for mentoring partnership can be personalized</a:t>
            </a:r>
          </a:p>
        </p:txBody>
      </p:sp>
      <p:sp>
        <p:nvSpPr>
          <p:cNvPr id="6" name="Google Shape;552;p75">
            <a:extLst>
              <a:ext uri="{FF2B5EF4-FFF2-40B4-BE49-F238E27FC236}">
                <a16:creationId xmlns:a16="http://schemas.microsoft.com/office/drawing/2014/main" id="{9B029E09-4D09-104F-A1E1-88F525FC2330}"/>
              </a:ext>
            </a:extLst>
          </p:cNvPr>
          <p:cNvSpPr txBox="1">
            <a:spLocks/>
          </p:cNvSpPr>
          <p:nvPr/>
        </p:nvSpPr>
        <p:spPr>
          <a:xfrm>
            <a:off x="1129762" y="194940"/>
            <a:ext cx="2435679"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Mentor Program</a:t>
            </a:r>
          </a:p>
        </p:txBody>
      </p:sp>
      <p:pic>
        <p:nvPicPr>
          <p:cNvPr id="7" name="Picture 6">
            <a:extLst>
              <a:ext uri="{FF2B5EF4-FFF2-40B4-BE49-F238E27FC236}">
                <a16:creationId xmlns:a16="http://schemas.microsoft.com/office/drawing/2014/main" id="{6C15F58A-1B72-E14D-849B-FE531BFD17A4}"/>
              </a:ext>
            </a:extLst>
          </p:cNvPr>
          <p:cNvPicPr>
            <a:picLocks noChangeAspect="1"/>
          </p:cNvPicPr>
          <p:nvPr/>
        </p:nvPicPr>
        <p:blipFill>
          <a:blip r:embed="rId3"/>
          <a:stretch>
            <a:fillRect/>
          </a:stretch>
        </p:blipFill>
        <p:spPr>
          <a:xfrm>
            <a:off x="628650" y="398203"/>
            <a:ext cx="433115" cy="309368"/>
          </a:xfrm>
          <a:prstGeom prst="rect">
            <a:avLst/>
          </a:prstGeom>
        </p:spPr>
      </p:pic>
      <p:pic>
        <p:nvPicPr>
          <p:cNvPr id="5" name="Picture 4">
            <a:extLst>
              <a:ext uri="{FF2B5EF4-FFF2-40B4-BE49-F238E27FC236}">
                <a16:creationId xmlns:a16="http://schemas.microsoft.com/office/drawing/2014/main" id="{CE30FC80-C598-344E-B078-E8528E030383}"/>
              </a:ext>
            </a:extLst>
          </p:cNvPr>
          <p:cNvPicPr>
            <a:picLocks noChangeAspect="1"/>
          </p:cNvPicPr>
          <p:nvPr/>
        </p:nvPicPr>
        <p:blipFill>
          <a:blip r:embed="rId4"/>
          <a:stretch>
            <a:fillRect/>
          </a:stretch>
        </p:blipFill>
        <p:spPr>
          <a:xfrm>
            <a:off x="5392454" y="1317548"/>
            <a:ext cx="3706927" cy="30573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90"/>
          <p:cNvSpPr txBox="1">
            <a:spLocks noGrp="1"/>
          </p:cNvSpPr>
          <p:nvPr>
            <p:ph type="sldNum" idx="12"/>
          </p:nvPr>
        </p:nvSpPr>
        <p:spPr>
          <a:xfrm>
            <a:off x="142050" y="4822555"/>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dirty="0"/>
          </a:p>
        </p:txBody>
      </p:sp>
      <p:pic>
        <p:nvPicPr>
          <p:cNvPr id="855" name="Google Shape;855;p90" descr="Icon&#10;&#10;Description automatically generated"/>
          <p:cNvPicPr preferRelativeResize="0"/>
          <p:nvPr/>
        </p:nvPicPr>
        <p:blipFill rotWithShape="1">
          <a:blip r:embed="rId3">
            <a:alphaModFix/>
          </a:blip>
          <a:srcRect/>
          <a:stretch/>
        </p:blipFill>
        <p:spPr>
          <a:xfrm>
            <a:off x="260475" y="432350"/>
            <a:ext cx="289915" cy="333601"/>
          </a:xfrm>
          <a:prstGeom prst="rect">
            <a:avLst/>
          </a:prstGeom>
          <a:noFill/>
          <a:ln>
            <a:noFill/>
          </a:ln>
        </p:spPr>
      </p:pic>
      <p:sp>
        <p:nvSpPr>
          <p:cNvPr id="12" name="Content Placeholder 4"/>
          <p:cNvSpPr txBox="1">
            <a:spLocks/>
          </p:cNvSpPr>
          <p:nvPr/>
        </p:nvSpPr>
        <p:spPr>
          <a:xfrm>
            <a:off x="628650" y="1286278"/>
            <a:ext cx="7952642" cy="3029857"/>
          </a:xfrm>
          <a:prstGeom prst="rect">
            <a:avLst/>
          </a:prstGeom>
          <a:ln>
            <a:noFill/>
          </a:ln>
        </p:spPr>
        <p:txBody>
          <a:bodyPr/>
          <a:lstStyle>
            <a:lvl1pPr marL="342900" indent="-342900" algn="l" defTabSz="457200" rtl="0" eaLnBrk="1" latinLnBrk="0" hangingPunct="1">
              <a:spcBef>
                <a:spcPts val="1800"/>
              </a:spcBef>
              <a:buSzPct val="135000"/>
              <a:buFontTx/>
              <a:buBlip>
                <a:blip r:embed="rId4"/>
              </a:buBlip>
              <a:defRPr sz="2200" b="0" kern="1200" baseline="0">
                <a:solidFill>
                  <a:srgbClr val="000000"/>
                </a:solidFill>
                <a:latin typeface="Verdana"/>
                <a:ea typeface="+mn-ea"/>
                <a:cs typeface="Verdana"/>
              </a:defRPr>
            </a:lvl1pPr>
            <a:lvl2pPr marL="594360" indent="-182880" algn="l" defTabSz="457200" rtl="0" eaLnBrk="1" latinLnBrk="0" hangingPunct="1">
              <a:spcBef>
                <a:spcPts val="1000"/>
              </a:spcBef>
              <a:buClr>
                <a:schemeClr val="tx1">
                  <a:lumMod val="50000"/>
                  <a:lumOff val="50000"/>
                </a:schemeClr>
              </a:buClr>
              <a:buFont typeface="Lucida Grande"/>
              <a:buChar char="–"/>
              <a:defRPr sz="1800" kern="1200" baseline="0">
                <a:solidFill>
                  <a:schemeClr val="tx1"/>
                </a:solidFill>
                <a:latin typeface="+mn-lt"/>
                <a:ea typeface="+mn-ea"/>
                <a:cs typeface="+mn-cs"/>
              </a:defRPr>
            </a:lvl2pPr>
            <a:lvl3pPr marL="822960" indent="-182880" algn="l" defTabSz="457200" rtl="0" eaLnBrk="1" latinLnBrk="0" hangingPunct="1">
              <a:spcBef>
                <a:spcPts val="800"/>
              </a:spcBef>
              <a:buClr>
                <a:schemeClr val="tx1">
                  <a:lumMod val="50000"/>
                  <a:lumOff val="50000"/>
                </a:schemeClr>
              </a:buClr>
              <a:buFont typeface="Lucida Grande"/>
              <a:buChar char="–"/>
              <a:defRPr sz="1800" kern="1200" baseline="0">
                <a:solidFill>
                  <a:schemeClr val="tx1"/>
                </a:solidFill>
                <a:latin typeface="+mn-lt"/>
                <a:ea typeface="+mn-ea"/>
                <a:cs typeface="+mn-cs"/>
              </a:defRPr>
            </a:lvl3pPr>
            <a:lvl4pPr marL="1051560" indent="-182880" algn="l" defTabSz="457200" rtl="0" eaLnBrk="1" latinLnBrk="0" hangingPunct="1">
              <a:spcBef>
                <a:spcPts val="800"/>
              </a:spcBef>
              <a:buClr>
                <a:schemeClr val="tx1">
                  <a:lumMod val="50000"/>
                  <a:lumOff val="50000"/>
                </a:schemeClr>
              </a:buClr>
              <a:buFont typeface="Arial"/>
              <a:buChar char="–"/>
              <a:defRPr sz="1500" kern="1200" baseline="0">
                <a:solidFill>
                  <a:schemeClr val="tx1"/>
                </a:solidFill>
                <a:latin typeface="+mn-lt"/>
                <a:ea typeface="+mn-ea"/>
                <a:cs typeface="+mn-cs"/>
              </a:defRPr>
            </a:lvl4pPr>
            <a:lvl5pPr marL="1234440" indent="-182880" algn="l" defTabSz="457200" rtl="0" eaLnBrk="1" latinLnBrk="0" hangingPunct="1">
              <a:spcBef>
                <a:spcPts val="800"/>
              </a:spcBef>
              <a:buClr>
                <a:schemeClr val="tx1">
                  <a:lumMod val="50000"/>
                  <a:lumOff val="50000"/>
                </a:schemeClr>
              </a:buClr>
              <a:buFont typeface="Wingdings" charset="2"/>
              <a:buChar char="§"/>
              <a:defRPr sz="14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spcBef>
                <a:spcPts val="600"/>
              </a:spcBef>
              <a:buClrTx/>
              <a:buSzPct val="100000"/>
              <a:buFont typeface="Arial" panose="020B0604020202020204" pitchFamily="34" charset="0"/>
              <a:buChar char="•"/>
              <a:defRPr/>
            </a:pPr>
            <a:r>
              <a:rPr lang="en-US" sz="1500" b="1" dirty="0">
                <a:latin typeface="Calibri" panose="020F0502020204030204" pitchFamily="34" charset="0"/>
                <a:cs typeface="Calibri" panose="020F0502020204030204" pitchFamily="34" charset="0"/>
              </a:rPr>
              <a:t>Umbrella Message: </a:t>
            </a:r>
            <a:r>
              <a:rPr lang="en-US" sz="1500" dirty="0">
                <a:latin typeface="Calibri" panose="020F0502020204030204" pitchFamily="34" charset="0"/>
                <a:cs typeface="Calibri" panose="020F0502020204030204" pitchFamily="34" charset="0"/>
              </a:rPr>
              <a:t>Discover, Connect, Collaborate, Membership, Community, One suite/hub</a:t>
            </a:r>
          </a:p>
          <a:p>
            <a:pPr lvl="0">
              <a:spcBef>
                <a:spcPts val="600"/>
              </a:spcBef>
              <a:buClrTx/>
              <a:buSzPct val="100000"/>
              <a:buFont typeface="Arial" panose="020B0604020202020204" pitchFamily="34" charset="0"/>
              <a:buChar char="•"/>
              <a:defRPr/>
            </a:pPr>
            <a:r>
              <a:rPr lang="en-US" sz="1500" b="1" dirty="0">
                <a:latin typeface="Calibri" panose="020F0502020204030204" pitchFamily="34" charset="0"/>
                <a:cs typeface="Calibri" panose="020F0502020204030204" pitchFamily="34" charset="0"/>
              </a:rPr>
              <a:t>Members: </a:t>
            </a:r>
            <a:r>
              <a:rPr lang="en-US" sz="1500" dirty="0">
                <a:latin typeface="Calibri" panose="020F0502020204030204" pitchFamily="34" charset="0"/>
                <a:cs typeface="Calibri" panose="020F0502020204030204" pitchFamily="34" charset="0"/>
              </a:rPr>
              <a:t>Connect, Recognition, Access, Community, Belong, Membership, Join, Network </a:t>
            </a:r>
          </a:p>
          <a:p>
            <a:pPr lvl="0">
              <a:spcBef>
                <a:spcPts val="600"/>
              </a:spcBef>
              <a:buClrTx/>
              <a:buSzPct val="100000"/>
              <a:buFont typeface="Arial" panose="020B0604020202020204" pitchFamily="34" charset="0"/>
              <a:buChar char="•"/>
              <a:defRPr/>
            </a:pPr>
            <a:r>
              <a:rPr lang="en-US" sz="1500" b="1" dirty="0">
                <a:latin typeface="Calibri" panose="020F0502020204030204" pitchFamily="34" charset="0"/>
                <a:cs typeface="Calibri" panose="020F0502020204030204" pitchFamily="34" charset="0"/>
              </a:rPr>
              <a:t>Volunteers: </a:t>
            </a:r>
            <a:r>
              <a:rPr lang="en-US" sz="1500" dirty="0">
                <a:latin typeface="Calibri" panose="020F0502020204030204" pitchFamily="34" charset="0"/>
                <a:cs typeface="Calibri" panose="020F0502020204030204" pitchFamily="34" charset="0"/>
              </a:rPr>
              <a:t>Volunteer, Get things done, Engage, Find volunteering opportunities, Reach out</a:t>
            </a:r>
          </a:p>
          <a:p>
            <a:pPr>
              <a:spcBef>
                <a:spcPts val="600"/>
              </a:spcBef>
              <a:buClrTx/>
              <a:buSzPct val="100000"/>
              <a:buFont typeface="Arial" panose="020B0604020202020204" pitchFamily="34" charset="0"/>
              <a:buChar char="•"/>
              <a:defRPr/>
            </a:pPr>
            <a:r>
              <a:rPr lang="en-US" sz="1500" b="1" dirty="0">
                <a:latin typeface="Calibri" panose="020F0502020204030204" pitchFamily="34" charset="0"/>
                <a:cs typeface="Calibri" panose="020F0502020204030204" pitchFamily="34" charset="0"/>
              </a:rPr>
              <a:t>Authors/Researchers: </a:t>
            </a:r>
            <a:r>
              <a:rPr lang="en-US" sz="1500" dirty="0">
                <a:latin typeface="Calibri" panose="020F0502020204030204" pitchFamily="34" charset="0"/>
                <a:cs typeface="Calibri" panose="020F0502020204030204" pitchFamily="34" charset="0"/>
              </a:rPr>
              <a:t>Easier workplace, Teamwork, Assist productivity, Collaboration, Connection </a:t>
            </a:r>
          </a:p>
          <a:p>
            <a:pPr lvl="0">
              <a:spcBef>
                <a:spcPts val="600"/>
              </a:spcBef>
              <a:buClrTx/>
              <a:buSzPct val="100000"/>
              <a:buFont typeface="Arial" panose="020B0604020202020204" pitchFamily="34" charset="0"/>
              <a:buChar char="•"/>
              <a:defRPr/>
            </a:pPr>
            <a:r>
              <a:rPr lang="en-US" sz="1500" b="1" dirty="0">
                <a:latin typeface="Calibri" panose="020F0502020204030204" pitchFamily="34" charset="0"/>
                <a:cs typeface="Calibri" panose="020F0502020204030204" pitchFamily="34" charset="0"/>
              </a:rPr>
              <a:t>Institutional Customers/academia: </a:t>
            </a:r>
            <a:r>
              <a:rPr lang="en-US" sz="1500" dirty="0">
                <a:latin typeface="Calibri" panose="020F0502020204030204" pitchFamily="34" charset="0"/>
                <a:cs typeface="Calibri" panose="020F0502020204030204" pitchFamily="34" charset="0"/>
              </a:rPr>
              <a:t>Collaboration, Global, Connection, Teamwork, Communication, Mentor, Teach</a:t>
            </a:r>
          </a:p>
          <a:p>
            <a:pPr lvl="0">
              <a:spcBef>
                <a:spcPts val="600"/>
              </a:spcBef>
              <a:buClrTx/>
              <a:buSzPct val="100000"/>
              <a:buFont typeface="Arial" panose="020B0604020202020204" pitchFamily="34" charset="0"/>
              <a:buChar char="•"/>
              <a:defRPr/>
            </a:pPr>
            <a:r>
              <a:rPr lang="en-US" sz="1500" b="1" dirty="0">
                <a:latin typeface="Calibri" panose="020F0502020204030204" pitchFamily="34" charset="0"/>
                <a:cs typeface="Calibri" panose="020F0502020204030204" pitchFamily="34" charset="0"/>
              </a:rPr>
              <a:t>Institutional Customers/corporate: </a:t>
            </a:r>
            <a:r>
              <a:rPr lang="en-US" sz="1500" dirty="0">
                <a:latin typeface="Calibri" panose="020F0502020204030204" pitchFamily="34" charset="0"/>
                <a:cs typeface="Calibri" panose="020F0502020204030204" pitchFamily="34" charset="0"/>
              </a:rPr>
              <a:t>Collaboration, Global, Connection, Teamwork, Communication, Leadership, Influence</a:t>
            </a:r>
          </a:p>
          <a:p>
            <a:pPr lvl="0">
              <a:spcBef>
                <a:spcPts val="600"/>
              </a:spcBef>
              <a:buClrTx/>
              <a:buSzPct val="100000"/>
              <a:buFont typeface="Arial" panose="020B0604020202020204" pitchFamily="34" charset="0"/>
              <a:buChar char="•"/>
              <a:defRPr/>
            </a:pPr>
            <a:r>
              <a:rPr lang="en-US" sz="1500" b="1" dirty="0">
                <a:latin typeface="Calibri" panose="020F0502020204030204" pitchFamily="34" charset="0"/>
                <a:cs typeface="Calibri" panose="020F0502020204030204" pitchFamily="34" charset="0"/>
              </a:rPr>
              <a:t>Technical Activities: </a:t>
            </a:r>
            <a:r>
              <a:rPr lang="en-US" sz="1500" dirty="0">
                <a:latin typeface="Calibri" panose="020F0502020204030204" pitchFamily="34" charset="0"/>
                <a:cs typeface="Calibri" panose="020F0502020204030204" pitchFamily="34" charset="0"/>
              </a:rPr>
              <a:t>Your community, build and manage professional network, Share, See what’s new, Reach out, Influence the conversation</a:t>
            </a:r>
            <a:endParaRPr lang="en-US" sz="1500" dirty="0"/>
          </a:p>
        </p:txBody>
      </p:sp>
      <p:sp>
        <p:nvSpPr>
          <p:cNvPr id="7" name="Google Shape;552;p75">
            <a:extLst>
              <a:ext uri="{FF2B5EF4-FFF2-40B4-BE49-F238E27FC236}">
                <a16:creationId xmlns:a16="http://schemas.microsoft.com/office/drawing/2014/main" id="{92CEAE06-284A-E74D-852C-20757A7B4571}"/>
              </a:ext>
            </a:extLst>
          </p:cNvPr>
          <p:cNvSpPr txBox="1">
            <a:spLocks/>
          </p:cNvSpPr>
          <p:nvPr/>
        </p:nvSpPr>
        <p:spPr>
          <a:xfrm>
            <a:off x="628650" y="194940"/>
            <a:ext cx="3550202"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Key Words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11" name="Google Shape;552;p75">
            <a:extLst>
              <a:ext uri="{FF2B5EF4-FFF2-40B4-BE49-F238E27FC236}">
                <a16:creationId xmlns:a16="http://schemas.microsoft.com/office/drawing/2014/main" id="{52923F45-7EBC-884B-99A4-14ADC9F48DAB}"/>
              </a:ext>
            </a:extLst>
          </p:cNvPr>
          <p:cNvSpPr txBox="1">
            <a:spLocks/>
          </p:cNvSpPr>
          <p:nvPr/>
        </p:nvSpPr>
        <p:spPr>
          <a:xfrm>
            <a:off x="628650" y="194940"/>
            <a:ext cx="3550202"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Additional Support</a:t>
            </a:r>
          </a:p>
        </p:txBody>
      </p:sp>
      <p:sp>
        <p:nvSpPr>
          <p:cNvPr id="12" name="Rectangle 11">
            <a:extLst>
              <a:ext uri="{FF2B5EF4-FFF2-40B4-BE49-F238E27FC236}">
                <a16:creationId xmlns:a16="http://schemas.microsoft.com/office/drawing/2014/main" id="{84A4965A-0B27-D74A-8B95-5324E7B6ABF7}"/>
              </a:ext>
            </a:extLst>
          </p:cNvPr>
          <p:cNvSpPr/>
          <p:nvPr/>
        </p:nvSpPr>
        <p:spPr>
          <a:xfrm>
            <a:off x="628649" y="1317548"/>
            <a:ext cx="5614021" cy="286232"/>
          </a:xfrm>
          <a:prstGeom prst="rect">
            <a:avLst/>
          </a:prstGeom>
        </p:spPr>
        <p:txBody>
          <a:bodyPr wrap="square">
            <a:spAutoFit/>
          </a:bodyPr>
          <a:lstStyle/>
          <a:p>
            <a:pPr lvl="0">
              <a:lnSpc>
                <a:spcPct val="90000"/>
              </a:lnSpc>
              <a:spcAft>
                <a:spcPts val="600"/>
              </a:spcAft>
              <a:buSzPts val="2100"/>
            </a:pPr>
            <a:r>
              <a:rPr lang="en-US" b="1" dirty="0">
                <a:latin typeface="Calibri" panose="020F0502020204030204" pitchFamily="34" charset="0"/>
                <a:cs typeface="Calibri" panose="020F0502020204030204" pitchFamily="34" charset="0"/>
              </a:rPr>
              <a:t>Extraordinary Team of IEEE </a:t>
            </a:r>
            <a:r>
              <a:rPr lang="en-US" b="1" dirty="0" err="1">
                <a:latin typeface="Calibri" panose="020F0502020204030204" pitchFamily="34" charset="0"/>
                <a:cs typeface="Calibri" panose="020F0502020204030204" pitchFamily="34" charset="0"/>
              </a:rPr>
              <a:t>Collabratec</a:t>
            </a:r>
            <a:r>
              <a:rPr lang="en-US" b="1" dirty="0">
                <a:latin typeface="Calibri" panose="020F0502020204030204" pitchFamily="34" charset="0"/>
                <a:cs typeface="Calibri" panose="020F0502020204030204" pitchFamily="34" charset="0"/>
              </a:rPr>
              <a:t> Ambassadors &amp; Staff Support</a:t>
            </a:r>
          </a:p>
        </p:txBody>
      </p:sp>
      <p:sp>
        <p:nvSpPr>
          <p:cNvPr id="13" name="Rectangle 12">
            <a:extLst>
              <a:ext uri="{FF2B5EF4-FFF2-40B4-BE49-F238E27FC236}">
                <a16:creationId xmlns:a16="http://schemas.microsoft.com/office/drawing/2014/main" id="{DF860AB2-B29C-D046-B3AA-5763D0475CEA}"/>
              </a:ext>
            </a:extLst>
          </p:cNvPr>
          <p:cNvSpPr/>
          <p:nvPr/>
        </p:nvSpPr>
        <p:spPr>
          <a:xfrm>
            <a:off x="837122" y="3581724"/>
            <a:ext cx="1178528" cy="261610"/>
          </a:xfrm>
          <a:prstGeom prst="rect">
            <a:avLst/>
          </a:prstGeom>
        </p:spPr>
        <p:txBody>
          <a:bodyPr wrap="none">
            <a:spAutoFit/>
          </a:bodyPr>
          <a:lstStyle/>
          <a:p>
            <a:pPr algn="ctr"/>
            <a:r>
              <a:rPr lang="en-US" sz="1100" dirty="0">
                <a:latin typeface="Formata Regular" panose="02000503060000020004" pitchFamily="2" charset="0"/>
              </a:rPr>
              <a:t>Natalie </a:t>
            </a:r>
            <a:r>
              <a:rPr lang="en-US" sz="1100" dirty="0" err="1">
                <a:latin typeface="Formata Regular" panose="02000503060000020004" pitchFamily="2" charset="0"/>
              </a:rPr>
              <a:t>Apadula</a:t>
            </a:r>
            <a:endParaRPr lang="en-US" sz="1100" dirty="0">
              <a:latin typeface="Formata Regular" panose="02000503060000020004" pitchFamily="2" charset="0"/>
            </a:endParaRPr>
          </a:p>
        </p:txBody>
      </p:sp>
      <p:sp>
        <p:nvSpPr>
          <p:cNvPr id="15" name="Rectangle 14">
            <a:extLst>
              <a:ext uri="{FF2B5EF4-FFF2-40B4-BE49-F238E27FC236}">
                <a16:creationId xmlns:a16="http://schemas.microsoft.com/office/drawing/2014/main" id="{129B5ADC-6B0F-534F-BF63-B6B02CDA0029}"/>
              </a:ext>
            </a:extLst>
          </p:cNvPr>
          <p:cNvSpPr/>
          <p:nvPr/>
        </p:nvSpPr>
        <p:spPr>
          <a:xfrm>
            <a:off x="3186301" y="3581724"/>
            <a:ext cx="1039066" cy="261610"/>
          </a:xfrm>
          <a:prstGeom prst="rect">
            <a:avLst/>
          </a:prstGeom>
        </p:spPr>
        <p:txBody>
          <a:bodyPr wrap="none">
            <a:spAutoFit/>
          </a:bodyPr>
          <a:lstStyle/>
          <a:p>
            <a:pPr algn="ctr"/>
            <a:r>
              <a:rPr lang="en-US" sz="1100" dirty="0">
                <a:latin typeface="Formata Regular" panose="02000503060000020004" pitchFamily="2" charset="0"/>
              </a:rPr>
              <a:t>Linda </a:t>
            </a:r>
            <a:r>
              <a:rPr lang="en-US" sz="1100" dirty="0" err="1">
                <a:latin typeface="Formata Regular" panose="02000503060000020004" pitchFamily="2" charset="0"/>
              </a:rPr>
              <a:t>Uslaner</a:t>
            </a:r>
            <a:endParaRPr lang="en-US" sz="1100" dirty="0">
              <a:latin typeface="Formata Regular" panose="02000503060000020004" pitchFamily="2" charset="0"/>
            </a:endParaRPr>
          </a:p>
        </p:txBody>
      </p:sp>
      <p:sp>
        <p:nvSpPr>
          <p:cNvPr id="18" name="Rectangle 17">
            <a:extLst>
              <a:ext uri="{FF2B5EF4-FFF2-40B4-BE49-F238E27FC236}">
                <a16:creationId xmlns:a16="http://schemas.microsoft.com/office/drawing/2014/main" id="{47825DC6-A5C0-4542-A1F2-D8435F49ACBC}"/>
              </a:ext>
            </a:extLst>
          </p:cNvPr>
          <p:cNvSpPr/>
          <p:nvPr/>
        </p:nvSpPr>
        <p:spPr>
          <a:xfrm>
            <a:off x="5262821" y="3581724"/>
            <a:ext cx="1287532" cy="261610"/>
          </a:xfrm>
          <a:prstGeom prst="rect">
            <a:avLst/>
          </a:prstGeom>
        </p:spPr>
        <p:txBody>
          <a:bodyPr wrap="none">
            <a:spAutoFit/>
          </a:bodyPr>
          <a:lstStyle/>
          <a:p>
            <a:pPr algn="ctr"/>
            <a:r>
              <a:rPr lang="en-US" sz="1100" dirty="0">
                <a:latin typeface="Formata Regular" panose="02000503060000020004" pitchFamily="2" charset="0"/>
                <a:cs typeface="Calibri" panose="020F0502020204030204" pitchFamily="34" charset="0"/>
              </a:rPr>
              <a:t>Victor </a:t>
            </a:r>
            <a:r>
              <a:rPr lang="en-US" sz="1100" dirty="0" err="1">
                <a:latin typeface="Formata Regular" panose="02000503060000020004" pitchFamily="2" charset="0"/>
                <a:cs typeface="Calibri" panose="020F0502020204030204" pitchFamily="34" charset="0"/>
              </a:rPr>
              <a:t>Manganaro</a:t>
            </a:r>
            <a:endParaRPr lang="en-US" sz="1100" dirty="0">
              <a:latin typeface="Formata Regular" panose="02000503060000020004" pitchFamily="2" charset="0"/>
            </a:endParaRPr>
          </a:p>
        </p:txBody>
      </p:sp>
      <p:sp>
        <p:nvSpPr>
          <p:cNvPr id="19" name="Rectangle 18">
            <a:extLst>
              <a:ext uri="{FF2B5EF4-FFF2-40B4-BE49-F238E27FC236}">
                <a16:creationId xmlns:a16="http://schemas.microsoft.com/office/drawing/2014/main" id="{C19CA5B7-DEC6-EF44-967D-608A9F52261E}"/>
              </a:ext>
            </a:extLst>
          </p:cNvPr>
          <p:cNvSpPr/>
          <p:nvPr/>
        </p:nvSpPr>
        <p:spPr>
          <a:xfrm>
            <a:off x="754567" y="3760481"/>
            <a:ext cx="1343638" cy="261610"/>
          </a:xfrm>
          <a:prstGeom prst="rect">
            <a:avLst/>
          </a:prstGeom>
        </p:spPr>
        <p:txBody>
          <a:bodyPr wrap="none">
            <a:spAutoFit/>
          </a:bodyPr>
          <a:lstStyle/>
          <a:p>
            <a:pPr algn="ctr"/>
            <a:r>
              <a:rPr lang="en-US" sz="1100" u="sng" dirty="0">
                <a:solidFill>
                  <a:srgbClr val="0663C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n.apadula@ieee.org</a:t>
            </a:r>
            <a:endParaRPr lang="en-US" sz="1100" dirty="0">
              <a:latin typeface="Formata Regular" panose="02000503060000020004" pitchFamily="2" charset="0"/>
            </a:endParaRPr>
          </a:p>
        </p:txBody>
      </p:sp>
      <p:sp>
        <p:nvSpPr>
          <p:cNvPr id="20" name="Rectangle 19">
            <a:extLst>
              <a:ext uri="{FF2B5EF4-FFF2-40B4-BE49-F238E27FC236}">
                <a16:creationId xmlns:a16="http://schemas.microsoft.com/office/drawing/2014/main" id="{47B046D0-0CE9-EB4E-88F3-79BEBE009C73}"/>
              </a:ext>
            </a:extLst>
          </p:cNvPr>
          <p:cNvSpPr/>
          <p:nvPr/>
        </p:nvSpPr>
        <p:spPr>
          <a:xfrm>
            <a:off x="3071686" y="3760481"/>
            <a:ext cx="1268296" cy="261610"/>
          </a:xfrm>
          <a:prstGeom prst="rect">
            <a:avLst/>
          </a:prstGeom>
        </p:spPr>
        <p:txBody>
          <a:bodyPr wrap="none">
            <a:spAutoFit/>
          </a:bodyPr>
          <a:lstStyle/>
          <a:p>
            <a:pPr algn="ctr"/>
            <a:r>
              <a:rPr lang="en-US" sz="1100" u="sng" dirty="0">
                <a:latin typeface="Calibri" panose="020F0502020204030204" pitchFamily="34" charset="0"/>
                <a:cs typeface="Calibri" panose="020F0502020204030204" pitchFamily="34" charset="0"/>
                <a:hlinkClick r:id="rId4"/>
              </a:rPr>
              <a:t>l.uslaner@ieee.org</a:t>
            </a:r>
            <a:endParaRPr lang="en-US" sz="1100" dirty="0">
              <a:latin typeface="Formata Regular" panose="02000503060000020004" pitchFamily="2" charset="0"/>
            </a:endParaRPr>
          </a:p>
        </p:txBody>
      </p:sp>
      <p:sp>
        <p:nvSpPr>
          <p:cNvPr id="21" name="Rectangle 20">
            <a:extLst>
              <a:ext uri="{FF2B5EF4-FFF2-40B4-BE49-F238E27FC236}">
                <a16:creationId xmlns:a16="http://schemas.microsoft.com/office/drawing/2014/main" id="{05C2D4EF-BDF1-9D42-935B-1028B1EBA498}"/>
              </a:ext>
            </a:extLst>
          </p:cNvPr>
          <p:cNvSpPr/>
          <p:nvPr/>
        </p:nvSpPr>
        <p:spPr>
          <a:xfrm>
            <a:off x="5141794" y="3760481"/>
            <a:ext cx="1529586" cy="261610"/>
          </a:xfrm>
          <a:prstGeom prst="rect">
            <a:avLst/>
          </a:prstGeom>
        </p:spPr>
        <p:txBody>
          <a:bodyPr wrap="none">
            <a:spAutoFit/>
          </a:bodyPr>
          <a:lstStyle/>
          <a:p>
            <a:pPr algn="ctr"/>
            <a:r>
              <a:rPr lang="en-US" sz="1100" u="sng" dirty="0">
                <a:solidFill>
                  <a:srgbClr val="0663C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v.manganaro@ieee.org</a:t>
            </a:r>
            <a:endParaRPr lang="en-US" sz="1100" dirty="0">
              <a:latin typeface="Formata Regular" panose="02000503060000020004" pitchFamily="2" charset="0"/>
            </a:endParaRPr>
          </a:p>
        </p:txBody>
      </p:sp>
      <p:pic>
        <p:nvPicPr>
          <p:cNvPr id="23" name="Picture 22">
            <a:extLst>
              <a:ext uri="{FF2B5EF4-FFF2-40B4-BE49-F238E27FC236}">
                <a16:creationId xmlns:a16="http://schemas.microsoft.com/office/drawing/2014/main" id="{D68B6423-42F7-544F-87E7-E4E6DB6D9233}"/>
              </a:ext>
            </a:extLst>
          </p:cNvPr>
          <p:cNvPicPr>
            <a:picLocks noChangeAspect="1"/>
          </p:cNvPicPr>
          <p:nvPr/>
        </p:nvPicPr>
        <p:blipFill>
          <a:blip r:embed="rId6"/>
          <a:stretch>
            <a:fillRect/>
          </a:stretch>
        </p:blipFill>
        <p:spPr>
          <a:xfrm>
            <a:off x="7338273" y="1958664"/>
            <a:ext cx="1423928" cy="1423928"/>
          </a:xfrm>
          <a:prstGeom prst="rect">
            <a:avLst/>
          </a:prstGeom>
        </p:spPr>
      </p:pic>
      <p:sp>
        <p:nvSpPr>
          <p:cNvPr id="31" name="Rectangle 30">
            <a:extLst>
              <a:ext uri="{FF2B5EF4-FFF2-40B4-BE49-F238E27FC236}">
                <a16:creationId xmlns:a16="http://schemas.microsoft.com/office/drawing/2014/main" id="{71766FFA-984A-2F4C-B378-9D7A0F5E4B9F}"/>
              </a:ext>
            </a:extLst>
          </p:cNvPr>
          <p:cNvSpPr/>
          <p:nvPr/>
        </p:nvSpPr>
        <p:spPr>
          <a:xfrm>
            <a:off x="7039795" y="3568643"/>
            <a:ext cx="1722406" cy="549381"/>
          </a:xfrm>
          <a:prstGeom prst="rect">
            <a:avLst/>
          </a:prstGeom>
        </p:spPr>
        <p:txBody>
          <a:bodyPr wrap="square">
            <a:spAutoFit/>
          </a:bodyPr>
          <a:lstStyle/>
          <a:p>
            <a:pPr marL="171450" lvl="0" algn="ctr">
              <a:lnSpc>
                <a:spcPct val="90000"/>
              </a:lnSpc>
              <a:spcAft>
                <a:spcPts val="600"/>
              </a:spcAft>
              <a:buSzPct val="100000"/>
            </a:pPr>
            <a:r>
              <a:rPr lang="en-US" sz="1100" dirty="0">
                <a:latin typeface="Formata Regular" panose="02000503060000020004" pitchFamily="2" charset="0"/>
                <a:cs typeface="Calibri" panose="020F0502020204030204" pitchFamily="34" charset="0"/>
              </a:rPr>
              <a:t>Several Volunteer Ambassadors from across the globe!</a:t>
            </a:r>
          </a:p>
        </p:txBody>
      </p:sp>
      <p:sp>
        <p:nvSpPr>
          <p:cNvPr id="39" name="Rectangle 38">
            <a:extLst>
              <a:ext uri="{FF2B5EF4-FFF2-40B4-BE49-F238E27FC236}">
                <a16:creationId xmlns:a16="http://schemas.microsoft.com/office/drawing/2014/main" id="{19F453F9-F04A-6947-ACC6-384F5219B38F}"/>
              </a:ext>
            </a:extLst>
          </p:cNvPr>
          <p:cNvSpPr/>
          <p:nvPr/>
        </p:nvSpPr>
        <p:spPr>
          <a:xfrm>
            <a:off x="2203818" y="4356556"/>
            <a:ext cx="4272323" cy="410112"/>
          </a:xfrm>
          <a:prstGeom prst="rect">
            <a:avLst/>
          </a:prstGeom>
        </p:spPr>
        <p:txBody>
          <a:bodyPr wrap="square">
            <a:spAutoFit/>
          </a:bodyPr>
          <a:lstStyle/>
          <a:p>
            <a:pPr lvl="0" algn="ctr">
              <a:lnSpc>
                <a:spcPct val="221428"/>
              </a:lnSpc>
              <a:buSzPts val="2100"/>
            </a:pPr>
            <a:r>
              <a:rPr lang="en-US" sz="1100" u="sng" dirty="0">
                <a:solidFill>
                  <a:schemeClr val="hlink"/>
                </a:solidFill>
                <a:latin typeface="Calibri" panose="020F0502020204030204" pitchFamily="34" charset="0"/>
                <a:cs typeface="Calibri" panose="020F0502020204030204" pitchFamily="34" charset="0"/>
                <a:hlinkClick r:id="rId7"/>
              </a:rPr>
              <a:t>https:// </a:t>
            </a:r>
            <a:r>
              <a:rPr lang="en-US" sz="1100" u="sng" dirty="0">
                <a:solidFill>
                  <a:srgbClr val="0663C2"/>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sites.google.com/a/ieee.org/ieee-collabratec/</a:t>
            </a:r>
            <a:endParaRPr lang="en-US" sz="1100" dirty="0">
              <a:solidFill>
                <a:srgbClr val="0663C2"/>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D33BCE6-D160-9244-A8FC-BC9E8779A866}"/>
              </a:ext>
            </a:extLst>
          </p:cNvPr>
          <p:cNvSpPr/>
          <p:nvPr/>
        </p:nvSpPr>
        <p:spPr>
          <a:xfrm>
            <a:off x="3244969" y="4300002"/>
            <a:ext cx="2190023" cy="261610"/>
          </a:xfrm>
          <a:prstGeom prst="rect">
            <a:avLst/>
          </a:prstGeom>
        </p:spPr>
        <p:txBody>
          <a:bodyPr wrap="none">
            <a:spAutoFit/>
          </a:bodyPr>
          <a:lstStyle/>
          <a:p>
            <a:r>
              <a:rPr lang="en-US" sz="1100" dirty="0">
                <a:latin typeface="Calibri" panose="020F0502020204030204" pitchFamily="34" charset="0"/>
                <a:cs typeface="Calibri" panose="020F0502020204030204" pitchFamily="34" charset="0"/>
              </a:rPr>
              <a:t>For additional support, please visit:</a:t>
            </a:r>
            <a:endParaRPr lang="en-US" sz="1100" dirty="0"/>
          </a:p>
        </p:txBody>
      </p:sp>
      <p:pic>
        <p:nvPicPr>
          <p:cNvPr id="14" name="Picture 13">
            <a:extLst>
              <a:ext uri="{FF2B5EF4-FFF2-40B4-BE49-F238E27FC236}">
                <a16:creationId xmlns:a16="http://schemas.microsoft.com/office/drawing/2014/main" id="{C199DBD4-D2CC-F64E-86E8-2A32B18C09F1}"/>
              </a:ext>
            </a:extLst>
          </p:cNvPr>
          <p:cNvPicPr>
            <a:picLocks noChangeAspect="1"/>
          </p:cNvPicPr>
          <p:nvPr/>
        </p:nvPicPr>
        <p:blipFill>
          <a:blip r:embed="rId9"/>
          <a:stretch>
            <a:fillRect/>
          </a:stretch>
        </p:blipFill>
        <p:spPr>
          <a:xfrm>
            <a:off x="7945067" y="2665719"/>
            <a:ext cx="368397" cy="271550"/>
          </a:xfrm>
          <a:prstGeom prst="rect">
            <a:avLst/>
          </a:prstGeom>
        </p:spPr>
      </p:pic>
      <p:pic>
        <p:nvPicPr>
          <p:cNvPr id="22" name="Picture 21">
            <a:extLst>
              <a:ext uri="{FF2B5EF4-FFF2-40B4-BE49-F238E27FC236}">
                <a16:creationId xmlns:a16="http://schemas.microsoft.com/office/drawing/2014/main" id="{90604C0F-C5E9-F049-9005-244C428DE478}"/>
              </a:ext>
            </a:extLst>
          </p:cNvPr>
          <p:cNvPicPr>
            <a:picLocks noChangeAspect="1"/>
          </p:cNvPicPr>
          <p:nvPr/>
        </p:nvPicPr>
        <p:blipFill>
          <a:blip r:embed="rId10"/>
          <a:stretch>
            <a:fillRect/>
          </a:stretch>
        </p:blipFill>
        <p:spPr>
          <a:xfrm>
            <a:off x="7861291" y="3087183"/>
            <a:ext cx="377892" cy="301934"/>
          </a:xfrm>
          <a:prstGeom prst="rect">
            <a:avLst/>
          </a:prstGeom>
        </p:spPr>
      </p:pic>
      <p:pic>
        <p:nvPicPr>
          <p:cNvPr id="25" name="Picture 24">
            <a:extLst>
              <a:ext uri="{FF2B5EF4-FFF2-40B4-BE49-F238E27FC236}">
                <a16:creationId xmlns:a16="http://schemas.microsoft.com/office/drawing/2014/main" id="{1B09D1C3-D91D-7B4D-8D7D-CC1A5593EE7A}"/>
              </a:ext>
            </a:extLst>
          </p:cNvPr>
          <p:cNvPicPr>
            <a:picLocks noChangeAspect="1"/>
          </p:cNvPicPr>
          <p:nvPr/>
        </p:nvPicPr>
        <p:blipFill>
          <a:blip r:embed="rId11"/>
          <a:stretch>
            <a:fillRect/>
          </a:stretch>
        </p:blipFill>
        <p:spPr>
          <a:xfrm>
            <a:off x="8286311" y="2391263"/>
            <a:ext cx="311429" cy="294338"/>
          </a:xfrm>
          <a:prstGeom prst="rect">
            <a:avLst/>
          </a:prstGeom>
        </p:spPr>
      </p:pic>
      <p:pic>
        <p:nvPicPr>
          <p:cNvPr id="27" name="Picture 26">
            <a:extLst>
              <a:ext uri="{FF2B5EF4-FFF2-40B4-BE49-F238E27FC236}">
                <a16:creationId xmlns:a16="http://schemas.microsoft.com/office/drawing/2014/main" id="{9855D638-36A7-C047-985B-B999C68853A4}"/>
              </a:ext>
            </a:extLst>
          </p:cNvPr>
          <p:cNvPicPr>
            <a:picLocks noChangeAspect="1"/>
          </p:cNvPicPr>
          <p:nvPr/>
        </p:nvPicPr>
        <p:blipFill>
          <a:blip r:embed="rId12"/>
          <a:stretch>
            <a:fillRect/>
          </a:stretch>
        </p:blipFill>
        <p:spPr>
          <a:xfrm>
            <a:off x="7604085" y="1904432"/>
            <a:ext cx="377892" cy="301934"/>
          </a:xfrm>
          <a:prstGeom prst="rect">
            <a:avLst/>
          </a:prstGeom>
        </p:spPr>
      </p:pic>
      <p:pic>
        <p:nvPicPr>
          <p:cNvPr id="32" name="Picture 31">
            <a:extLst>
              <a:ext uri="{FF2B5EF4-FFF2-40B4-BE49-F238E27FC236}">
                <a16:creationId xmlns:a16="http://schemas.microsoft.com/office/drawing/2014/main" id="{073ABB22-C285-B644-A43E-4C5019D414DD}"/>
              </a:ext>
            </a:extLst>
          </p:cNvPr>
          <p:cNvPicPr>
            <a:picLocks noChangeAspect="1"/>
          </p:cNvPicPr>
          <p:nvPr/>
        </p:nvPicPr>
        <p:blipFill>
          <a:blip r:embed="rId13"/>
          <a:stretch>
            <a:fillRect/>
          </a:stretch>
        </p:blipFill>
        <p:spPr>
          <a:xfrm>
            <a:off x="8509788" y="2549826"/>
            <a:ext cx="368397" cy="271550"/>
          </a:xfrm>
          <a:prstGeom prst="rect">
            <a:avLst/>
          </a:prstGeom>
        </p:spPr>
      </p:pic>
      <p:pic>
        <p:nvPicPr>
          <p:cNvPr id="38" name="Picture 37">
            <a:extLst>
              <a:ext uri="{FF2B5EF4-FFF2-40B4-BE49-F238E27FC236}">
                <a16:creationId xmlns:a16="http://schemas.microsoft.com/office/drawing/2014/main" id="{84E2AA2C-C5E5-C548-AA6C-EF23B249C96D}"/>
              </a:ext>
            </a:extLst>
          </p:cNvPr>
          <p:cNvPicPr>
            <a:picLocks noChangeAspect="1"/>
          </p:cNvPicPr>
          <p:nvPr/>
        </p:nvPicPr>
        <p:blipFill>
          <a:blip r:embed="rId14"/>
          <a:stretch>
            <a:fillRect/>
          </a:stretch>
        </p:blipFill>
        <p:spPr>
          <a:xfrm>
            <a:off x="7920925" y="2127245"/>
            <a:ext cx="377892" cy="301934"/>
          </a:xfrm>
          <a:prstGeom prst="rect">
            <a:avLst/>
          </a:prstGeom>
        </p:spPr>
      </p:pic>
      <p:pic>
        <p:nvPicPr>
          <p:cNvPr id="42" name="Picture 41">
            <a:extLst>
              <a:ext uri="{FF2B5EF4-FFF2-40B4-BE49-F238E27FC236}">
                <a16:creationId xmlns:a16="http://schemas.microsoft.com/office/drawing/2014/main" id="{2FAB9CBE-687C-CF44-8E73-BDE0CB35E217}"/>
              </a:ext>
            </a:extLst>
          </p:cNvPr>
          <p:cNvPicPr>
            <a:picLocks noChangeAspect="1"/>
          </p:cNvPicPr>
          <p:nvPr/>
        </p:nvPicPr>
        <p:blipFill>
          <a:blip r:embed="rId15"/>
          <a:stretch>
            <a:fillRect/>
          </a:stretch>
        </p:blipFill>
        <p:spPr>
          <a:xfrm>
            <a:off x="7640269" y="2380308"/>
            <a:ext cx="374094" cy="472840"/>
          </a:xfrm>
          <a:prstGeom prst="rect">
            <a:avLst/>
          </a:prstGeom>
        </p:spPr>
      </p:pic>
      <p:pic>
        <p:nvPicPr>
          <p:cNvPr id="44" name="Picture 43">
            <a:extLst>
              <a:ext uri="{FF2B5EF4-FFF2-40B4-BE49-F238E27FC236}">
                <a16:creationId xmlns:a16="http://schemas.microsoft.com/office/drawing/2014/main" id="{0493C955-9B5D-FE44-AB82-D9FB8EF6D643}"/>
              </a:ext>
            </a:extLst>
          </p:cNvPr>
          <p:cNvPicPr>
            <a:picLocks noChangeAspect="1"/>
          </p:cNvPicPr>
          <p:nvPr/>
        </p:nvPicPr>
        <p:blipFill>
          <a:blip r:embed="rId16"/>
          <a:stretch>
            <a:fillRect/>
          </a:stretch>
        </p:blipFill>
        <p:spPr>
          <a:xfrm>
            <a:off x="7313409" y="2284821"/>
            <a:ext cx="378246" cy="435884"/>
          </a:xfrm>
          <a:prstGeom prst="rect">
            <a:avLst/>
          </a:prstGeom>
        </p:spPr>
      </p:pic>
      <p:pic>
        <p:nvPicPr>
          <p:cNvPr id="5" name="Picture 4">
            <a:extLst>
              <a:ext uri="{FF2B5EF4-FFF2-40B4-BE49-F238E27FC236}">
                <a16:creationId xmlns:a16="http://schemas.microsoft.com/office/drawing/2014/main" id="{0593AC5D-4322-AD4E-A4B5-1B24B944E898}"/>
              </a:ext>
            </a:extLst>
          </p:cNvPr>
          <p:cNvPicPr>
            <a:picLocks noChangeAspect="1"/>
          </p:cNvPicPr>
          <p:nvPr/>
        </p:nvPicPr>
        <p:blipFill>
          <a:blip r:embed="rId17"/>
          <a:stretch>
            <a:fillRect/>
          </a:stretch>
        </p:blipFill>
        <p:spPr>
          <a:xfrm>
            <a:off x="2713132" y="1816004"/>
            <a:ext cx="2078797" cy="1647134"/>
          </a:xfrm>
          <a:prstGeom prst="rect">
            <a:avLst/>
          </a:prstGeom>
        </p:spPr>
      </p:pic>
      <p:pic>
        <p:nvPicPr>
          <p:cNvPr id="4" name="Picture 3">
            <a:extLst>
              <a:ext uri="{FF2B5EF4-FFF2-40B4-BE49-F238E27FC236}">
                <a16:creationId xmlns:a16="http://schemas.microsoft.com/office/drawing/2014/main" id="{C2713FD3-55BE-994E-AFC1-6267279FF5D6}"/>
              </a:ext>
            </a:extLst>
          </p:cNvPr>
          <p:cNvPicPr>
            <a:picLocks noChangeAspect="1"/>
          </p:cNvPicPr>
          <p:nvPr/>
        </p:nvPicPr>
        <p:blipFill>
          <a:blip r:embed="rId18"/>
          <a:stretch>
            <a:fillRect/>
          </a:stretch>
        </p:blipFill>
        <p:spPr>
          <a:xfrm>
            <a:off x="5069075" y="1770290"/>
            <a:ext cx="2054175" cy="1682735"/>
          </a:xfrm>
          <a:prstGeom prst="rect">
            <a:avLst/>
          </a:prstGeom>
        </p:spPr>
      </p:pic>
      <p:pic>
        <p:nvPicPr>
          <p:cNvPr id="8" name="Picture 7">
            <a:extLst>
              <a:ext uri="{FF2B5EF4-FFF2-40B4-BE49-F238E27FC236}">
                <a16:creationId xmlns:a16="http://schemas.microsoft.com/office/drawing/2014/main" id="{5C59A1D0-82DA-1541-B20E-4D7A6861853F}"/>
              </a:ext>
            </a:extLst>
          </p:cNvPr>
          <p:cNvPicPr>
            <a:picLocks noChangeAspect="1"/>
          </p:cNvPicPr>
          <p:nvPr/>
        </p:nvPicPr>
        <p:blipFill>
          <a:blip r:embed="rId19"/>
          <a:stretch>
            <a:fillRect/>
          </a:stretch>
        </p:blipFill>
        <p:spPr>
          <a:xfrm>
            <a:off x="308208" y="1770290"/>
            <a:ext cx="2149900" cy="170962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7045698F-4491-AD43-9513-5B162C96ABBD}"/>
              </a:ext>
            </a:extLst>
          </p:cNvPr>
          <p:cNvSpPr txBox="1">
            <a:spLocks/>
          </p:cNvSpPr>
          <p:nvPr/>
        </p:nvSpPr>
        <p:spPr>
          <a:xfrm>
            <a:off x="165264" y="4819326"/>
            <a:ext cx="4866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0073AE"/>
                </a:solidFill>
                <a:latin typeface="Calibri"/>
                <a:ea typeface="Calibri"/>
                <a:cs typeface="Calibri"/>
                <a:sym typeface="Calibri"/>
              </a:defRPr>
            </a:lvl9pPr>
          </a:lstStyle>
          <a:p>
            <a:r>
              <a:rPr lang="en-US" sz="825" dirty="0"/>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Google Shape;538;p73"/>
          <p:cNvSpPr txBox="1">
            <a:spLocks noGrp="1"/>
          </p:cNvSpPr>
          <p:nvPr>
            <p:ph type="body" idx="1"/>
          </p:nvPr>
        </p:nvSpPr>
        <p:spPr>
          <a:xfrm>
            <a:off x="628650" y="1207363"/>
            <a:ext cx="7951146" cy="334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400" b="1" dirty="0">
              <a:solidFill>
                <a:srgbClr val="FF0000"/>
              </a:solidFill>
              <a:latin typeface="Arial"/>
              <a:ea typeface="Arial"/>
              <a:cs typeface="Arial"/>
              <a:sym typeface="Arial"/>
            </a:endParaRPr>
          </a:p>
          <a:p>
            <a:pPr>
              <a:buClr>
                <a:schemeClr val="tx1"/>
              </a:buClr>
              <a:buSzPct val="100000"/>
              <a:buFont typeface="Arial" panose="020B0604020202020204" pitchFamily="34" charset="0"/>
              <a:buChar char="•"/>
            </a:pPr>
            <a:r>
              <a:rPr lang="en-US" sz="1500" dirty="0"/>
              <a:t>Please go to the tool kit for all communication and branding details specific to your needs.</a:t>
            </a:r>
          </a:p>
          <a:p>
            <a:pPr>
              <a:buClr>
                <a:schemeClr val="tx1"/>
              </a:buClr>
              <a:buSzPct val="100000"/>
              <a:buFont typeface="Arial" panose="020B0604020202020204" pitchFamily="34" charset="0"/>
              <a:buChar char="•"/>
            </a:pPr>
            <a:r>
              <a:rPr lang="en-US" sz="1500" dirty="0"/>
              <a:t>If you are seeking to write copy that is not already provided please utilize this document and the benefits sheet within the tool kit to assist.</a:t>
            </a:r>
          </a:p>
          <a:p>
            <a:pPr>
              <a:buClr>
                <a:schemeClr val="tx1"/>
              </a:buClr>
              <a:buSzPct val="100000"/>
              <a:buFont typeface="Arial" panose="020B0604020202020204" pitchFamily="34" charset="0"/>
              <a:buChar char="•"/>
            </a:pPr>
            <a:r>
              <a:rPr lang="en-US" sz="1500" dirty="0"/>
              <a:t>If you need further assistance, please contact the Communications Department at:  </a:t>
            </a:r>
          </a:p>
          <a:p>
            <a:pPr lvl="1"/>
            <a:r>
              <a:rPr lang="en-US" sz="1600" u="sng" dirty="0" err="1">
                <a:solidFill>
                  <a:srgbClr val="0070C0"/>
                </a:solidFill>
              </a:rPr>
              <a:t>corporate-communications@ieee.org</a:t>
            </a:r>
            <a:endParaRPr lang="en-US" sz="1600" u="sng" dirty="0">
              <a:solidFill>
                <a:srgbClr val="0070C0"/>
              </a:solidFill>
            </a:endParaRPr>
          </a:p>
        </p:txBody>
      </p:sp>
      <p:sp>
        <p:nvSpPr>
          <p:cNvPr id="11" name="Google Shape;552;p75">
            <a:extLst>
              <a:ext uri="{FF2B5EF4-FFF2-40B4-BE49-F238E27FC236}">
                <a16:creationId xmlns:a16="http://schemas.microsoft.com/office/drawing/2014/main" id="{4B75B925-48B6-DA47-92B5-D1894FEB1F9F}"/>
              </a:ext>
            </a:extLst>
          </p:cNvPr>
          <p:cNvSpPr txBox="1">
            <a:spLocks noGrp="1"/>
          </p:cNvSpPr>
          <p:nvPr>
            <p:ph type="title"/>
          </p:nvPr>
        </p:nvSpPr>
        <p:spPr>
          <a:xfrm>
            <a:off x="628650" y="194940"/>
            <a:ext cx="3761767" cy="602502"/>
          </a:xfrm>
          <a:prstGeom prst="rect">
            <a:avLst/>
          </a:prstGeom>
          <a:noFill/>
          <a:ln>
            <a:noFill/>
          </a:ln>
        </p:spPr>
        <p:txBody>
          <a:bodyPr spcFirstLastPara="1" wrap="square" lIns="91425" tIns="45700" rIns="91425" bIns="45700" anchor="b" anchorCtr="0">
            <a:noAutofit/>
          </a:bodyPr>
          <a:lstStyle/>
          <a:p>
            <a:pPr lvl="0"/>
            <a:r>
              <a:rPr lang="en-US" dirty="0">
                <a:solidFill>
                  <a:srgbClr val="00629B"/>
                </a:solidFill>
              </a:rPr>
              <a:t>Overview</a:t>
            </a:r>
            <a:endParaRPr dirty="0">
              <a:solidFill>
                <a:srgbClr val="00629B"/>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4"/>
          <p:cNvSpPr txBox="1">
            <a:spLocks noGrp="1"/>
          </p:cNvSpPr>
          <p:nvPr>
            <p:ph type="ctrTitle"/>
          </p:nvPr>
        </p:nvSpPr>
        <p:spPr>
          <a:xfrm>
            <a:off x="564948" y="890020"/>
            <a:ext cx="7285800" cy="945000"/>
          </a:xfrm>
          <a:prstGeom prst="rect">
            <a:avLst/>
          </a:prstGeom>
          <a:noFill/>
          <a:ln>
            <a:noFill/>
          </a:ln>
        </p:spPr>
        <p:txBody>
          <a:bodyPr spcFirstLastPara="1" wrap="square" lIns="91425" tIns="45700" rIns="91425" bIns="45700" anchor="b" anchorCtr="0">
            <a:noAutofit/>
          </a:bodyPr>
          <a:lstStyle/>
          <a:p>
            <a:pPr lvl="0"/>
            <a:r>
              <a:rPr lang="en-US" dirty="0">
                <a:solidFill>
                  <a:srgbClr val="00629B"/>
                </a:solidFill>
              </a:rPr>
              <a:t>What is IEEE Collabratec?</a:t>
            </a:r>
            <a:endParaRPr dirty="0">
              <a:solidFill>
                <a:srgbClr val="00629B"/>
              </a:solidFill>
            </a:endParaRPr>
          </a:p>
        </p:txBody>
      </p:sp>
      <p:sp>
        <p:nvSpPr>
          <p:cNvPr id="545" name="Google Shape;545;p74"/>
          <p:cNvSpPr txBox="1">
            <a:spLocks noGrp="1"/>
          </p:cNvSpPr>
          <p:nvPr>
            <p:ph type="sldNum" idx="12"/>
          </p:nvPr>
        </p:nvSpPr>
        <p:spPr>
          <a:xfrm>
            <a:off x="139416" y="4792807"/>
            <a:ext cx="425400" cy="333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800"/>
              <a:buNone/>
            </a:pPr>
            <a:fld id="{00000000-1234-1234-1234-123412341234}" type="slidenum">
              <a:rPr lang="en-US"/>
              <a:t>3</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2" name="Text Placeholder 1"/>
          <p:cNvSpPr>
            <a:spLocks noGrp="1"/>
          </p:cNvSpPr>
          <p:nvPr>
            <p:ph type="body" idx="1"/>
          </p:nvPr>
        </p:nvSpPr>
        <p:spPr>
          <a:xfrm>
            <a:off x="628650" y="1404159"/>
            <a:ext cx="6867024" cy="1365418"/>
          </a:xfrm>
        </p:spPr>
        <p:txBody>
          <a:bodyPr/>
          <a:lstStyle/>
          <a:p>
            <a:pPr marL="114300" indent="0" algn="just">
              <a:buNone/>
            </a:pPr>
            <a:r>
              <a:rPr lang="en-US" sz="1500" dirty="0"/>
              <a:t>IEEE </a:t>
            </a:r>
            <a:r>
              <a:rPr lang="en-US" sz="1500" dirty="0" err="1"/>
              <a:t>Collabratec</a:t>
            </a:r>
            <a:r>
              <a:rPr lang="en-US" sz="1500" dirty="0"/>
              <a:t> is IEEE’s global technical </a:t>
            </a:r>
            <a:r>
              <a:rPr lang="en-US" sz="1500" dirty="0">
                <a:solidFill>
                  <a:srgbClr val="000000"/>
                </a:solidFill>
              </a:rPr>
              <a:t>community that seeks to inspire, motivate and recognize those who want to make a difference in their profession. </a:t>
            </a:r>
          </a:p>
          <a:p>
            <a:pPr marL="114300" indent="0" algn="just">
              <a:buNone/>
            </a:pPr>
            <a:r>
              <a:rPr lang="en-US" sz="1500" dirty="0">
                <a:solidFill>
                  <a:srgbClr val="000000"/>
                </a:solidFill>
              </a:rPr>
              <a:t>IEEE Collabratec allows both IEEE Members and non-members to discover, connect, and collaborate with one another to achieve higher goals and move industry knowledge forward.</a:t>
            </a:r>
          </a:p>
        </p:txBody>
      </p:sp>
      <p:sp>
        <p:nvSpPr>
          <p:cNvPr id="6" name="Google Shape;552;p75">
            <a:extLst>
              <a:ext uri="{FF2B5EF4-FFF2-40B4-BE49-F238E27FC236}">
                <a16:creationId xmlns:a16="http://schemas.microsoft.com/office/drawing/2014/main" id="{46CB30B2-27B2-7848-AFC2-69935D7A9F60}"/>
              </a:ext>
            </a:extLst>
          </p:cNvPr>
          <p:cNvSpPr txBox="1">
            <a:spLocks/>
          </p:cNvSpPr>
          <p:nvPr/>
        </p:nvSpPr>
        <p:spPr>
          <a:xfrm>
            <a:off x="628650" y="194940"/>
            <a:ext cx="4466724"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What is IEEE </a:t>
            </a:r>
            <a:r>
              <a:rPr lang="en-US" sz="2500" dirty="0" err="1">
                <a:solidFill>
                  <a:srgbClr val="00629B"/>
                </a:solidFill>
              </a:rPr>
              <a:t>Collabratec</a:t>
            </a:r>
            <a:r>
              <a:rPr lang="en-US" sz="2500" dirty="0">
                <a:solidFill>
                  <a:srgbClr val="00629B"/>
                </a:solidFill>
              </a:rPr>
              <a:t>?</a:t>
            </a:r>
          </a:p>
        </p:txBody>
      </p:sp>
      <p:pic>
        <p:nvPicPr>
          <p:cNvPr id="10" name="Picture 9">
            <a:extLst>
              <a:ext uri="{FF2B5EF4-FFF2-40B4-BE49-F238E27FC236}">
                <a16:creationId xmlns:a16="http://schemas.microsoft.com/office/drawing/2014/main" id="{60A67E8D-3AAD-1C4E-83F2-626A0B81DCBE}"/>
              </a:ext>
            </a:extLst>
          </p:cNvPr>
          <p:cNvPicPr>
            <a:picLocks noChangeAspect="1"/>
          </p:cNvPicPr>
          <p:nvPr/>
        </p:nvPicPr>
        <p:blipFill>
          <a:blip r:embed="rId3"/>
          <a:stretch>
            <a:fillRect/>
          </a:stretch>
        </p:blipFill>
        <p:spPr>
          <a:xfrm>
            <a:off x="2722366" y="2841814"/>
            <a:ext cx="3699268" cy="9914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71" name="Google Shape;571;p76"/>
          <p:cNvSpPr txBox="1"/>
          <p:nvPr/>
        </p:nvSpPr>
        <p:spPr>
          <a:xfrm>
            <a:off x="8723000" y="4087400"/>
            <a:ext cx="120300" cy="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12" name="Google Shape;552;p75">
            <a:extLst>
              <a:ext uri="{FF2B5EF4-FFF2-40B4-BE49-F238E27FC236}">
                <a16:creationId xmlns:a16="http://schemas.microsoft.com/office/drawing/2014/main" id="{3EB0BBFA-DD43-0843-B3D8-A1F0A19928F7}"/>
              </a:ext>
            </a:extLst>
          </p:cNvPr>
          <p:cNvSpPr txBox="1">
            <a:spLocks/>
          </p:cNvSpPr>
          <p:nvPr/>
        </p:nvSpPr>
        <p:spPr>
          <a:xfrm>
            <a:off x="628650" y="194940"/>
            <a:ext cx="4466724"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Why Use IEEE </a:t>
            </a:r>
            <a:r>
              <a:rPr lang="en-US" sz="2500" dirty="0" err="1">
                <a:solidFill>
                  <a:srgbClr val="00629B"/>
                </a:solidFill>
              </a:rPr>
              <a:t>Collabratec</a:t>
            </a:r>
            <a:r>
              <a:rPr lang="en-US" sz="2500" dirty="0">
                <a:solidFill>
                  <a:srgbClr val="00629B"/>
                </a:solidFill>
              </a:rPr>
              <a:t>?</a:t>
            </a:r>
          </a:p>
        </p:txBody>
      </p:sp>
      <p:sp>
        <p:nvSpPr>
          <p:cNvPr id="17" name="Slide Number Placeholder 4">
            <a:extLst>
              <a:ext uri="{FF2B5EF4-FFF2-40B4-BE49-F238E27FC236}">
                <a16:creationId xmlns:a16="http://schemas.microsoft.com/office/drawing/2014/main" id="{EB45440D-E02E-E640-98FF-EBADD85CF41D}"/>
              </a:ext>
            </a:extLst>
          </p:cNvPr>
          <p:cNvSpPr txBox="1">
            <a:spLocks/>
          </p:cNvSpPr>
          <p:nvPr/>
        </p:nvSpPr>
        <p:spPr>
          <a:xfrm>
            <a:off x="136034" y="4823642"/>
            <a:ext cx="486600" cy="273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r>
              <a:rPr lang="en-US" sz="850" dirty="0"/>
              <a:t>5</a:t>
            </a:r>
          </a:p>
        </p:txBody>
      </p:sp>
      <p:sp>
        <p:nvSpPr>
          <p:cNvPr id="11" name="Text Placeholder 1">
            <a:extLst>
              <a:ext uri="{FF2B5EF4-FFF2-40B4-BE49-F238E27FC236}">
                <a16:creationId xmlns:a16="http://schemas.microsoft.com/office/drawing/2014/main" id="{A0FF68C3-4213-2E44-9576-4052E3042880}"/>
              </a:ext>
            </a:extLst>
          </p:cNvPr>
          <p:cNvSpPr>
            <a:spLocks noGrp="1"/>
          </p:cNvSpPr>
          <p:nvPr>
            <p:ph type="body" idx="1"/>
          </p:nvPr>
        </p:nvSpPr>
        <p:spPr>
          <a:xfrm>
            <a:off x="628650" y="1404160"/>
            <a:ext cx="7266842" cy="857896"/>
          </a:xfrm>
        </p:spPr>
        <p:txBody>
          <a:bodyPr/>
          <a:lstStyle/>
          <a:p>
            <a:pPr marL="123825" indent="0">
              <a:buNone/>
            </a:pPr>
            <a:r>
              <a:rPr lang="en-US" sz="1500" dirty="0">
                <a:latin typeface="Calibri" panose="020F0502020204030204" pitchFamily="34" charset="0"/>
                <a:cs typeface="Calibri" panose="020F0502020204030204" pitchFamily="34" charset="0"/>
              </a:rPr>
              <a:t>IEEE </a:t>
            </a:r>
            <a:r>
              <a:rPr lang="en-US" sz="1500" dirty="0" err="1">
                <a:latin typeface="Calibri" panose="020F0502020204030204" pitchFamily="34" charset="0"/>
                <a:cs typeface="Calibri" panose="020F0502020204030204" pitchFamily="34" charset="0"/>
              </a:rPr>
              <a:t>Collabratec</a:t>
            </a:r>
            <a:r>
              <a:rPr lang="en-US" sz="1500" dirty="0">
                <a:latin typeface="Calibri" panose="020F0502020204030204" pitchFamily="34" charset="0"/>
                <a:cs typeface="Calibri" panose="020F0502020204030204" pitchFamily="34" charset="0"/>
              </a:rPr>
              <a:t> is centered around conversations that are meaningful and productive. With </a:t>
            </a:r>
            <a:r>
              <a:rPr lang="en-US" sz="1500" dirty="0" err="1">
                <a:latin typeface="Calibri" panose="020F0502020204030204" pitchFamily="34" charset="0"/>
                <a:cs typeface="Calibri" panose="020F0502020204030204" pitchFamily="34" charset="0"/>
              </a:rPr>
              <a:t>Collabratec</a:t>
            </a:r>
            <a:r>
              <a:rPr lang="en-US" sz="1500" dirty="0">
                <a:latin typeface="Calibri" panose="020F0502020204030204" pitchFamily="34" charset="0"/>
                <a:cs typeface="Calibri" panose="020F0502020204030204" pitchFamily="34" charset="0"/>
              </a:rPr>
              <a:t>, you have support, inspiration, feedback, and a network you can rely on. </a:t>
            </a:r>
          </a:p>
        </p:txBody>
      </p:sp>
      <p:sp>
        <p:nvSpPr>
          <p:cNvPr id="13" name="Rectangle 12">
            <a:extLst>
              <a:ext uri="{FF2B5EF4-FFF2-40B4-BE49-F238E27FC236}">
                <a16:creationId xmlns:a16="http://schemas.microsoft.com/office/drawing/2014/main" id="{F5EF662E-43F3-324A-A040-1AC2C336BF16}"/>
              </a:ext>
            </a:extLst>
          </p:cNvPr>
          <p:cNvSpPr/>
          <p:nvPr/>
        </p:nvSpPr>
        <p:spPr>
          <a:xfrm>
            <a:off x="2203820" y="4540637"/>
            <a:ext cx="4272323" cy="261610"/>
          </a:xfrm>
          <a:prstGeom prst="rect">
            <a:avLst/>
          </a:prstGeom>
        </p:spPr>
        <p:txBody>
          <a:bodyPr wrap="square">
            <a:spAutoFit/>
          </a:bodyPr>
          <a:lstStyle/>
          <a:p>
            <a:pPr lvl="0" algn="ctr">
              <a:buSzPts val="2400"/>
            </a:pPr>
            <a:r>
              <a:rPr lang="en-US" sz="1100" u="sng" dirty="0">
                <a:solidFill>
                  <a:schemeClr val="hlink"/>
                </a:solidFill>
                <a:latin typeface="Calibri" panose="020F0502020204030204" pitchFamily="34" charset="0"/>
                <a:cs typeface="Calibri" panose="020F0502020204030204" pitchFamily="34" charset="0"/>
                <a:hlinkClick r:id="rId3"/>
              </a:rPr>
              <a:t>https://youtu.be/Jy1vrITil3o</a:t>
            </a:r>
            <a:endParaRPr lang="en-US" sz="11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66959F3-A20C-E24D-AE72-87BAB269504B}"/>
              </a:ext>
            </a:extLst>
          </p:cNvPr>
          <p:cNvSpPr/>
          <p:nvPr/>
        </p:nvSpPr>
        <p:spPr>
          <a:xfrm>
            <a:off x="3913421" y="4320627"/>
            <a:ext cx="853119" cy="261610"/>
          </a:xfrm>
          <a:prstGeom prst="rect">
            <a:avLst/>
          </a:prstGeom>
        </p:spPr>
        <p:txBody>
          <a:bodyPr wrap="square">
            <a:spAutoFit/>
          </a:bodyPr>
          <a:lstStyle/>
          <a:p>
            <a:pPr algn="ctr"/>
            <a:r>
              <a:rPr lang="en-US" sz="1100" dirty="0">
                <a:latin typeface="Calibri" panose="020F0502020204030204" pitchFamily="34" charset="0"/>
                <a:cs typeface="Calibri" panose="020F0502020204030204" pitchFamily="34" charset="0"/>
              </a:rPr>
              <a:t>View video:</a:t>
            </a:r>
            <a:endParaRPr lang="en-US" sz="1100" dirty="0"/>
          </a:p>
        </p:txBody>
      </p:sp>
      <p:grpSp>
        <p:nvGrpSpPr>
          <p:cNvPr id="32" name="Group 31">
            <a:extLst>
              <a:ext uri="{FF2B5EF4-FFF2-40B4-BE49-F238E27FC236}">
                <a16:creationId xmlns:a16="http://schemas.microsoft.com/office/drawing/2014/main" id="{94B9C1B0-2B76-A046-8A0C-552577AEC75F}"/>
              </a:ext>
            </a:extLst>
          </p:cNvPr>
          <p:cNvGrpSpPr/>
          <p:nvPr/>
        </p:nvGrpSpPr>
        <p:grpSpPr>
          <a:xfrm>
            <a:off x="703361" y="2051274"/>
            <a:ext cx="1798254" cy="2269353"/>
            <a:chOff x="920381" y="2152250"/>
            <a:chExt cx="1798254" cy="2269353"/>
          </a:xfrm>
        </p:grpSpPr>
        <p:sp>
          <p:nvSpPr>
            <p:cNvPr id="20" name="Rectangle 19">
              <a:extLst>
                <a:ext uri="{FF2B5EF4-FFF2-40B4-BE49-F238E27FC236}">
                  <a16:creationId xmlns:a16="http://schemas.microsoft.com/office/drawing/2014/main" id="{7A586361-BD00-574A-BF07-C8C789F58406}"/>
                </a:ext>
              </a:extLst>
            </p:cNvPr>
            <p:cNvSpPr/>
            <p:nvPr/>
          </p:nvSpPr>
          <p:spPr>
            <a:xfrm>
              <a:off x="1156858" y="3625576"/>
              <a:ext cx="1386918" cy="246221"/>
            </a:xfrm>
            <a:prstGeom prst="rect">
              <a:avLst/>
            </a:prstGeom>
          </p:spPr>
          <p:txBody>
            <a:bodyPr wrap="none">
              <a:spAutoFit/>
            </a:bodyPr>
            <a:lstStyle/>
            <a:p>
              <a:pPr algn="ctr"/>
              <a:r>
                <a:rPr lang="en-US" sz="1000" dirty="0">
                  <a:solidFill>
                    <a:srgbClr val="3F3F3F"/>
                  </a:solidFill>
                  <a:latin typeface="Formata Regular" panose="02000503060000020004" pitchFamily="2" charset="0"/>
                </a:rPr>
                <a:t>Advancing My Career</a:t>
              </a:r>
            </a:p>
          </p:txBody>
        </p:sp>
        <p:sp>
          <p:nvSpPr>
            <p:cNvPr id="21" name="Rectangle 20">
              <a:extLst>
                <a:ext uri="{FF2B5EF4-FFF2-40B4-BE49-F238E27FC236}">
                  <a16:creationId xmlns:a16="http://schemas.microsoft.com/office/drawing/2014/main" id="{9F118664-5433-B041-B0CB-633EA0436D54}"/>
                </a:ext>
              </a:extLst>
            </p:cNvPr>
            <p:cNvSpPr/>
            <p:nvPr/>
          </p:nvSpPr>
          <p:spPr>
            <a:xfrm>
              <a:off x="920381" y="3959938"/>
              <a:ext cx="1798254" cy="461665"/>
            </a:xfrm>
            <a:prstGeom prst="rect">
              <a:avLst/>
            </a:prstGeom>
          </p:spPr>
          <p:txBody>
            <a:bodyPr wrap="square">
              <a:spAutoFit/>
            </a:bodyPr>
            <a:lstStyle/>
            <a:p>
              <a:pPr algn="ctr"/>
              <a:r>
                <a:rPr lang="en-US" sz="800" dirty="0">
                  <a:solidFill>
                    <a:srgbClr val="6D6D6D"/>
                  </a:solidFill>
                  <a:latin typeface="Formata Regular" panose="02000503060000020004" pitchFamily="2" charset="0"/>
                </a:rPr>
                <a:t>“It’s helping me build the knowledge I need in order to advance in my career.”</a:t>
              </a:r>
            </a:p>
          </p:txBody>
        </p:sp>
        <p:pic>
          <p:nvPicPr>
            <p:cNvPr id="23" name="Picture 22">
              <a:extLst>
                <a:ext uri="{FF2B5EF4-FFF2-40B4-BE49-F238E27FC236}">
                  <a16:creationId xmlns:a16="http://schemas.microsoft.com/office/drawing/2014/main" id="{D5E05635-77AD-6E4F-AD9D-027C0BFC4BD7}"/>
                </a:ext>
              </a:extLst>
            </p:cNvPr>
            <p:cNvPicPr>
              <a:picLocks noChangeAspect="1"/>
            </p:cNvPicPr>
            <p:nvPr/>
          </p:nvPicPr>
          <p:blipFill>
            <a:blip r:embed="rId4"/>
            <a:stretch>
              <a:fillRect/>
            </a:stretch>
          </p:blipFill>
          <p:spPr>
            <a:xfrm>
              <a:off x="1165958" y="2152250"/>
              <a:ext cx="1496137" cy="1433047"/>
            </a:xfrm>
            <a:prstGeom prst="rect">
              <a:avLst/>
            </a:prstGeom>
          </p:spPr>
        </p:pic>
      </p:grpSp>
      <p:grpSp>
        <p:nvGrpSpPr>
          <p:cNvPr id="27" name="Group 26">
            <a:extLst>
              <a:ext uri="{FF2B5EF4-FFF2-40B4-BE49-F238E27FC236}">
                <a16:creationId xmlns:a16="http://schemas.microsoft.com/office/drawing/2014/main" id="{A5FE98E1-6C06-6746-B72A-12F7CEC6B0D0}"/>
              </a:ext>
            </a:extLst>
          </p:cNvPr>
          <p:cNvGrpSpPr/>
          <p:nvPr/>
        </p:nvGrpSpPr>
        <p:grpSpPr>
          <a:xfrm>
            <a:off x="3440853" y="2195633"/>
            <a:ext cx="1798254" cy="2060868"/>
            <a:chOff x="3387873" y="2296609"/>
            <a:chExt cx="1798254" cy="2060868"/>
          </a:xfrm>
        </p:grpSpPr>
        <p:pic>
          <p:nvPicPr>
            <p:cNvPr id="25" name="Picture 24">
              <a:extLst>
                <a:ext uri="{FF2B5EF4-FFF2-40B4-BE49-F238E27FC236}">
                  <a16:creationId xmlns:a16="http://schemas.microsoft.com/office/drawing/2014/main" id="{70C4EECB-8895-194B-A882-7F72AA7A3998}"/>
                </a:ext>
              </a:extLst>
            </p:cNvPr>
            <p:cNvPicPr>
              <a:picLocks noChangeAspect="1"/>
            </p:cNvPicPr>
            <p:nvPr/>
          </p:nvPicPr>
          <p:blipFill>
            <a:blip r:embed="rId5"/>
            <a:stretch>
              <a:fillRect/>
            </a:stretch>
          </p:blipFill>
          <p:spPr>
            <a:xfrm>
              <a:off x="3464431" y="2296609"/>
              <a:ext cx="1595279" cy="1288841"/>
            </a:xfrm>
            <a:prstGeom prst="rect">
              <a:avLst/>
            </a:prstGeom>
          </p:spPr>
        </p:pic>
        <p:sp>
          <p:nvSpPr>
            <p:cNvPr id="28" name="Rectangle 27">
              <a:extLst>
                <a:ext uri="{FF2B5EF4-FFF2-40B4-BE49-F238E27FC236}">
                  <a16:creationId xmlns:a16="http://schemas.microsoft.com/office/drawing/2014/main" id="{966F938E-5581-7942-9A2B-BE90046AEBBD}"/>
                </a:ext>
              </a:extLst>
            </p:cNvPr>
            <p:cNvSpPr/>
            <p:nvPr/>
          </p:nvSpPr>
          <p:spPr>
            <a:xfrm>
              <a:off x="3497933" y="3625577"/>
              <a:ext cx="1561777" cy="400110"/>
            </a:xfrm>
            <a:prstGeom prst="rect">
              <a:avLst/>
            </a:prstGeom>
          </p:spPr>
          <p:txBody>
            <a:bodyPr wrap="square">
              <a:spAutoFit/>
            </a:bodyPr>
            <a:lstStyle/>
            <a:p>
              <a:pPr algn="ctr"/>
              <a:r>
                <a:rPr lang="en-US" sz="1000" dirty="0">
                  <a:solidFill>
                    <a:srgbClr val="3F3F3F"/>
                  </a:solidFill>
                  <a:latin typeface="Formata Regular" panose="02000503060000020004" pitchFamily="2" charset="0"/>
                </a:rPr>
                <a:t>Networking with People All Over the World</a:t>
              </a:r>
            </a:p>
          </p:txBody>
        </p:sp>
        <p:sp>
          <p:nvSpPr>
            <p:cNvPr id="29" name="Rectangle 28">
              <a:extLst>
                <a:ext uri="{FF2B5EF4-FFF2-40B4-BE49-F238E27FC236}">
                  <a16:creationId xmlns:a16="http://schemas.microsoft.com/office/drawing/2014/main" id="{1F000768-2E04-F242-B958-7389A1C9A865}"/>
                </a:ext>
              </a:extLst>
            </p:cNvPr>
            <p:cNvSpPr/>
            <p:nvPr/>
          </p:nvSpPr>
          <p:spPr>
            <a:xfrm>
              <a:off x="3387873" y="4018923"/>
              <a:ext cx="1798254" cy="338554"/>
            </a:xfrm>
            <a:prstGeom prst="rect">
              <a:avLst/>
            </a:prstGeom>
          </p:spPr>
          <p:txBody>
            <a:bodyPr wrap="square">
              <a:spAutoFit/>
            </a:bodyPr>
            <a:lstStyle/>
            <a:p>
              <a:pPr algn="ctr"/>
              <a:r>
                <a:rPr lang="en-US" sz="800" dirty="0">
                  <a:solidFill>
                    <a:srgbClr val="6D6D6D"/>
                  </a:solidFill>
                  <a:latin typeface="Formata Regular" panose="02000503060000020004" pitchFamily="2" charset="0"/>
                </a:rPr>
                <a:t>“I’ve been able to network with people all over the world.”</a:t>
              </a:r>
            </a:p>
          </p:txBody>
        </p:sp>
      </p:grpSp>
      <p:grpSp>
        <p:nvGrpSpPr>
          <p:cNvPr id="26" name="Group 25">
            <a:extLst>
              <a:ext uri="{FF2B5EF4-FFF2-40B4-BE49-F238E27FC236}">
                <a16:creationId xmlns:a16="http://schemas.microsoft.com/office/drawing/2014/main" id="{0D49B535-F1C6-DC4E-8977-ACEF28810595}"/>
              </a:ext>
            </a:extLst>
          </p:cNvPr>
          <p:cNvGrpSpPr/>
          <p:nvPr/>
        </p:nvGrpSpPr>
        <p:grpSpPr>
          <a:xfrm>
            <a:off x="6018426" y="2087325"/>
            <a:ext cx="1798254" cy="2169176"/>
            <a:chOff x="5791795" y="2188301"/>
            <a:chExt cx="1798254" cy="2169176"/>
          </a:xfrm>
        </p:grpSpPr>
        <p:pic>
          <p:nvPicPr>
            <p:cNvPr id="19" name="Picture 18">
              <a:extLst>
                <a:ext uri="{FF2B5EF4-FFF2-40B4-BE49-F238E27FC236}">
                  <a16:creationId xmlns:a16="http://schemas.microsoft.com/office/drawing/2014/main" id="{64AB5546-1BEB-2146-AD67-558E87996AEA}"/>
                </a:ext>
              </a:extLst>
            </p:cNvPr>
            <p:cNvPicPr>
              <a:picLocks noChangeAspect="1"/>
            </p:cNvPicPr>
            <p:nvPr/>
          </p:nvPicPr>
          <p:blipFill>
            <a:blip r:embed="rId6"/>
            <a:stretch>
              <a:fillRect/>
            </a:stretch>
          </p:blipFill>
          <p:spPr>
            <a:xfrm>
              <a:off x="6041677" y="2188301"/>
              <a:ext cx="1482618" cy="1396996"/>
            </a:xfrm>
            <a:prstGeom prst="rect">
              <a:avLst/>
            </a:prstGeom>
          </p:spPr>
        </p:pic>
        <p:sp>
          <p:nvSpPr>
            <p:cNvPr id="30" name="Rectangle 29">
              <a:extLst>
                <a:ext uri="{FF2B5EF4-FFF2-40B4-BE49-F238E27FC236}">
                  <a16:creationId xmlns:a16="http://schemas.microsoft.com/office/drawing/2014/main" id="{05A742BB-F3A3-BF41-88DE-47DCAE67D34C}"/>
                </a:ext>
              </a:extLst>
            </p:cNvPr>
            <p:cNvSpPr/>
            <p:nvPr/>
          </p:nvSpPr>
          <p:spPr>
            <a:xfrm>
              <a:off x="5901855" y="3625577"/>
              <a:ext cx="1561777" cy="400110"/>
            </a:xfrm>
            <a:prstGeom prst="rect">
              <a:avLst/>
            </a:prstGeom>
          </p:spPr>
          <p:txBody>
            <a:bodyPr wrap="square">
              <a:spAutoFit/>
            </a:bodyPr>
            <a:lstStyle/>
            <a:p>
              <a:pPr algn="ctr"/>
              <a:r>
                <a:rPr lang="en-US" sz="1000" dirty="0">
                  <a:solidFill>
                    <a:srgbClr val="3F3F3F"/>
                  </a:solidFill>
                  <a:latin typeface="Formata Regular" panose="02000503060000020004" pitchFamily="2" charset="0"/>
                </a:rPr>
                <a:t>Sharing Insights </a:t>
              </a:r>
            </a:p>
            <a:p>
              <a:pPr algn="ctr"/>
              <a:r>
                <a:rPr lang="en-US" sz="1000" dirty="0">
                  <a:solidFill>
                    <a:srgbClr val="3F3F3F"/>
                  </a:solidFill>
                  <a:latin typeface="Formata Regular" panose="02000503060000020004" pitchFamily="2" charset="0"/>
                </a:rPr>
                <a:t>Inspires Me</a:t>
              </a:r>
            </a:p>
          </p:txBody>
        </p:sp>
        <p:sp>
          <p:nvSpPr>
            <p:cNvPr id="31" name="Rectangle 30">
              <a:extLst>
                <a:ext uri="{FF2B5EF4-FFF2-40B4-BE49-F238E27FC236}">
                  <a16:creationId xmlns:a16="http://schemas.microsoft.com/office/drawing/2014/main" id="{7FC8E5FB-BFE6-A84B-8BCC-A15C6B9F8889}"/>
                </a:ext>
              </a:extLst>
            </p:cNvPr>
            <p:cNvSpPr/>
            <p:nvPr/>
          </p:nvSpPr>
          <p:spPr>
            <a:xfrm>
              <a:off x="5791795" y="4018923"/>
              <a:ext cx="1798254" cy="338554"/>
            </a:xfrm>
            <a:prstGeom prst="rect">
              <a:avLst/>
            </a:prstGeom>
          </p:spPr>
          <p:txBody>
            <a:bodyPr wrap="square">
              <a:spAutoFit/>
            </a:bodyPr>
            <a:lstStyle/>
            <a:p>
              <a:pPr algn="ctr"/>
              <a:r>
                <a:rPr lang="en-US" sz="800" dirty="0">
                  <a:solidFill>
                    <a:srgbClr val="6D6D6D"/>
                  </a:solidFill>
                  <a:latin typeface="Formata Regular" panose="02000503060000020004" pitchFamily="2" charset="0"/>
                </a:rPr>
                <a:t>“Being able to share insights with others like me is very inspiring.”</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a:xfrm>
            <a:off x="136034" y="4823642"/>
            <a:ext cx="486600" cy="273900"/>
          </a:xfrm>
        </p:spPr>
        <p:txBody>
          <a:bodyPr/>
          <a:lstStyle/>
          <a:p>
            <a:pPr marL="0" lvl="0" indent="0" algn="l" rtl="0">
              <a:spcBef>
                <a:spcPts val="0"/>
              </a:spcBef>
              <a:spcAft>
                <a:spcPts val="0"/>
              </a:spcAft>
              <a:buNone/>
            </a:pPr>
            <a:r>
              <a:rPr lang="en-US" sz="850" dirty="0"/>
              <a:t>6</a:t>
            </a:r>
          </a:p>
        </p:txBody>
      </p:sp>
      <p:sp>
        <p:nvSpPr>
          <p:cNvPr id="7" name="Text Placeholder 6"/>
          <p:cNvSpPr>
            <a:spLocks noGrp="1"/>
          </p:cNvSpPr>
          <p:nvPr>
            <p:ph type="body" idx="1"/>
          </p:nvPr>
        </p:nvSpPr>
        <p:spPr>
          <a:xfrm>
            <a:off x="476248" y="1376945"/>
            <a:ext cx="3564355" cy="2682745"/>
          </a:xfrm>
          <a:prstGeom prst="rect">
            <a:avLst/>
          </a:prstGeom>
        </p:spPr>
        <p:txBody>
          <a:bodyPr wrap="square">
            <a:spAutoFit/>
          </a:bodyPr>
          <a:lstStyle/>
          <a:p>
            <a:pPr marL="438150" lvl="0" indent="-285750">
              <a:spcBef>
                <a:spcPts val="1000"/>
              </a:spcBef>
              <a:buClr>
                <a:schemeClr val="dk1"/>
              </a:buClr>
              <a:buSzPct val="100000"/>
              <a:buFont typeface="Arial" panose="020B0604020202020204" pitchFamily="34" charset="0"/>
              <a:buChar char="•"/>
            </a:pPr>
            <a:r>
              <a:rPr lang="en-US" sz="1500" dirty="0"/>
              <a:t>The only platform that unites the IEEE global technical community</a:t>
            </a:r>
            <a:endParaRPr lang="en-US" sz="1500" dirty="0">
              <a:solidFill>
                <a:schemeClr val="dk1"/>
              </a:solidFill>
              <a:latin typeface="Calibri"/>
              <a:ea typeface="Calibri"/>
              <a:cs typeface="Calibri"/>
              <a:sym typeface="Calibri"/>
            </a:endParaRPr>
          </a:p>
          <a:p>
            <a:pPr marL="438150" lvl="0" indent="-285750">
              <a:spcBef>
                <a:spcPts val="1000"/>
              </a:spcBef>
              <a:buClr>
                <a:schemeClr val="dk1"/>
              </a:buClr>
              <a:buSzPct val="100000"/>
              <a:buFont typeface="Arial" panose="020B0604020202020204" pitchFamily="34" charset="0"/>
              <a:buChar char="•"/>
            </a:pPr>
            <a:r>
              <a:rPr lang="en-US" sz="1500" dirty="0"/>
              <a:t>Non-Members are welcome, IEEE Members having exclusive / premium services </a:t>
            </a:r>
          </a:p>
          <a:p>
            <a:pPr marL="438150" indent="-285750">
              <a:spcBef>
                <a:spcPts val="1000"/>
              </a:spcBef>
              <a:buClr>
                <a:schemeClr val="dk1"/>
              </a:buClr>
              <a:buSzPct val="100000"/>
              <a:buFont typeface="Arial" panose="020B0604020202020204" pitchFamily="34" charset="0"/>
              <a:buChar char="•"/>
            </a:pPr>
            <a:r>
              <a:rPr lang="en-US" sz="1500" dirty="0"/>
              <a:t>Network of about 255,000 -  including 77,000 IEEE Members</a:t>
            </a:r>
            <a:endParaRPr lang="en-US" sz="1500" dirty="0">
              <a:solidFill>
                <a:schemeClr val="dk1"/>
              </a:solidFill>
              <a:latin typeface="Calibri"/>
              <a:ea typeface="Calibri"/>
              <a:cs typeface="Calibri"/>
              <a:sym typeface="Calibri"/>
            </a:endParaRPr>
          </a:p>
          <a:p>
            <a:pPr marL="438150" lvl="0" indent="-285750">
              <a:spcBef>
                <a:spcPts val="1000"/>
              </a:spcBef>
              <a:buClr>
                <a:schemeClr val="dk1"/>
              </a:buClr>
              <a:buSzPct val="100000"/>
              <a:buFont typeface="Arial" panose="020B0604020202020204" pitchFamily="34" charset="0"/>
              <a:buChar char="•"/>
            </a:pPr>
            <a:r>
              <a:rPr lang="en-US" sz="1500" dirty="0"/>
              <a:t>Badging opportunities to recognize Members for their participation and contributions</a:t>
            </a:r>
            <a:endParaRPr lang="en-US" sz="1500" dirty="0">
              <a:solidFill>
                <a:schemeClr val="dk1"/>
              </a:solidFill>
              <a:latin typeface="Calibri"/>
              <a:ea typeface="Calibri"/>
              <a:cs typeface="Calibri"/>
              <a:sym typeface="Calibri"/>
            </a:endParaRPr>
          </a:p>
        </p:txBody>
      </p:sp>
      <p:sp>
        <p:nvSpPr>
          <p:cNvPr id="8" name="Google Shape;415;gbcdbabbdb1_2_179">
            <a:extLst>
              <a:ext uri="{FF2B5EF4-FFF2-40B4-BE49-F238E27FC236}">
                <a16:creationId xmlns:a16="http://schemas.microsoft.com/office/drawing/2014/main" id="{8F9E73E2-B770-4668-A38D-E0F2956929E0}"/>
              </a:ext>
            </a:extLst>
          </p:cNvPr>
          <p:cNvSpPr txBox="1">
            <a:spLocks noGrp="1"/>
          </p:cNvSpPr>
          <p:nvPr>
            <p:ph type="body" idx="2"/>
          </p:nvPr>
        </p:nvSpPr>
        <p:spPr>
          <a:xfrm>
            <a:off x="4735286" y="1328057"/>
            <a:ext cx="3970723" cy="3129643"/>
          </a:xfrm>
          <a:prstGeom prst="rect">
            <a:avLst/>
          </a:prstGeom>
          <a:solidFill>
            <a:srgbClr val="D0E0E3"/>
          </a:solidFill>
          <a:ln>
            <a:noFill/>
          </a:ln>
        </p:spPr>
        <p:txBody>
          <a:bodyPr spcFirstLastPara="1" wrap="square" lIns="121900" tIns="121900" rIns="121900" bIns="121900" anchor="t" anchorCtr="0">
            <a:noAutofit/>
          </a:bodyPr>
          <a:lstStyle/>
          <a:p>
            <a:pPr marL="0" marR="0" lvl="0" indent="0" algn="l" rtl="0">
              <a:lnSpc>
                <a:spcPct val="90000"/>
              </a:lnSpc>
              <a:spcBef>
                <a:spcPts val="1000"/>
              </a:spcBef>
              <a:spcAft>
                <a:spcPts val="0"/>
              </a:spcAft>
              <a:buClr>
                <a:srgbClr val="000000"/>
              </a:buClr>
              <a:buSzPts val="2400"/>
              <a:buFont typeface="Arial"/>
              <a:buNone/>
            </a:pPr>
            <a:r>
              <a:rPr lang="en-US" sz="1500" b="0" i="1" u="none" strike="noStrike" cap="none" dirty="0">
                <a:solidFill>
                  <a:schemeClr val="dk1"/>
                </a:solidFill>
                <a:latin typeface="Calibri"/>
                <a:ea typeface="Calibri"/>
                <a:cs typeface="Calibri"/>
                <a:sym typeface="Calibri"/>
              </a:rPr>
              <a:t>What can I do on IEEE Collabratec?</a:t>
            </a:r>
            <a:endParaRPr sz="1500" b="0" i="1" u="none" strike="noStrike" cap="none" dirty="0">
              <a:solidFill>
                <a:schemeClr val="dk1"/>
              </a:solidFill>
              <a:latin typeface="Calibri"/>
              <a:ea typeface="Calibri"/>
              <a:cs typeface="Calibri"/>
              <a:sym typeface="Calibri"/>
            </a:endParaRPr>
          </a:p>
          <a:p>
            <a:pPr marL="609600" marR="0"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sz="1500" b="0" i="0" u="none" strike="noStrike" cap="none" dirty="0">
                <a:solidFill>
                  <a:schemeClr val="dk1"/>
                </a:solidFill>
                <a:latin typeface="Calibri"/>
                <a:ea typeface="Calibri"/>
                <a:cs typeface="Calibri"/>
                <a:sym typeface="Calibri"/>
              </a:rPr>
              <a:t>Locate and connect w/subject matter experts throughout IEEE</a:t>
            </a:r>
            <a:endParaRPr sz="1500" b="0" i="0" u="none" strike="noStrike" cap="none" dirty="0">
              <a:solidFill>
                <a:schemeClr val="dk1"/>
              </a:solidFill>
              <a:latin typeface="Calibri"/>
              <a:ea typeface="Calibri"/>
              <a:cs typeface="Calibri"/>
              <a:sym typeface="Calibri"/>
            </a:endParaRPr>
          </a:p>
          <a:p>
            <a:pPr marL="609600" marR="0"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sz="1500" b="0" i="0" u="none" strike="noStrike" cap="none" dirty="0">
                <a:solidFill>
                  <a:schemeClr val="dk1"/>
                </a:solidFill>
                <a:latin typeface="Calibri"/>
                <a:ea typeface="Calibri"/>
                <a:cs typeface="Calibri"/>
                <a:sym typeface="Calibri"/>
              </a:rPr>
              <a:t>Stay informed about IEEE activities</a:t>
            </a:r>
            <a:endParaRPr sz="1500" b="0" i="0" u="none" strike="noStrike" cap="none" dirty="0">
              <a:solidFill>
                <a:schemeClr val="dk1"/>
              </a:solidFill>
              <a:latin typeface="Calibri"/>
              <a:ea typeface="Calibri"/>
              <a:cs typeface="Calibri"/>
              <a:sym typeface="Calibri"/>
            </a:endParaRPr>
          </a:p>
          <a:p>
            <a:pPr marL="609600" marR="0"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sz="1500" b="0" i="0" u="none" strike="noStrike" cap="none" dirty="0">
                <a:solidFill>
                  <a:schemeClr val="dk1"/>
                </a:solidFill>
                <a:latin typeface="Calibri"/>
                <a:ea typeface="Calibri"/>
                <a:cs typeface="Calibri"/>
                <a:sym typeface="Calibri"/>
              </a:rPr>
              <a:t>Join and participate in communities</a:t>
            </a:r>
            <a:endParaRPr sz="1500" b="0" i="0" u="none" strike="noStrike" cap="none" dirty="0">
              <a:solidFill>
                <a:schemeClr val="dk1"/>
              </a:solidFill>
              <a:latin typeface="Calibri"/>
              <a:ea typeface="Calibri"/>
              <a:cs typeface="Calibri"/>
              <a:sym typeface="Calibri"/>
            </a:endParaRPr>
          </a:p>
          <a:p>
            <a:pPr marL="609600" marR="0"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sz="1500" b="0" i="0" u="none" strike="noStrike" cap="none" dirty="0">
                <a:solidFill>
                  <a:schemeClr val="dk1"/>
                </a:solidFill>
                <a:latin typeface="Calibri"/>
                <a:ea typeface="Calibri"/>
                <a:cs typeface="Calibri"/>
                <a:sym typeface="Calibri"/>
              </a:rPr>
              <a:t>Organize teams around technical projects with workspaces</a:t>
            </a:r>
            <a:endParaRPr sz="1500" b="0" i="0" u="none" strike="noStrike" cap="none" dirty="0">
              <a:solidFill>
                <a:schemeClr val="dk1"/>
              </a:solidFill>
              <a:latin typeface="Calibri"/>
              <a:ea typeface="Calibri"/>
              <a:cs typeface="Calibri"/>
              <a:sym typeface="Calibri"/>
            </a:endParaRPr>
          </a:p>
          <a:p>
            <a:pPr marL="609600" marR="0"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sz="1500" b="0" i="0" u="none" strike="noStrike" cap="none" dirty="0">
                <a:solidFill>
                  <a:schemeClr val="dk1"/>
                </a:solidFill>
                <a:latin typeface="Calibri"/>
                <a:ea typeface="Calibri"/>
                <a:cs typeface="Calibri"/>
                <a:sym typeface="Calibri"/>
              </a:rPr>
              <a:t>Collaborate on papers for publishing</a:t>
            </a:r>
            <a:endParaRPr sz="1500" b="0" i="0" u="none" strike="noStrike" cap="none" dirty="0">
              <a:solidFill>
                <a:schemeClr val="dk1"/>
              </a:solidFill>
              <a:latin typeface="Calibri"/>
              <a:ea typeface="Calibri"/>
              <a:cs typeface="Calibri"/>
              <a:sym typeface="Calibri"/>
            </a:endParaRPr>
          </a:p>
          <a:p>
            <a:pPr marL="609600" marR="0"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sz="1500" b="0" i="0" u="none" strike="noStrike" cap="none" dirty="0">
                <a:solidFill>
                  <a:schemeClr val="dk1"/>
                </a:solidFill>
                <a:latin typeface="Calibri"/>
                <a:ea typeface="Calibri"/>
                <a:cs typeface="Calibri"/>
                <a:sym typeface="Calibri"/>
              </a:rPr>
              <a:t>Earn badges and recognition</a:t>
            </a:r>
            <a:endParaRPr sz="15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400"/>
              <a:buFont typeface="Arial"/>
              <a:buNone/>
            </a:pPr>
            <a:endParaRPr sz="1500" b="0" i="0" u="none" strike="noStrike" cap="none" dirty="0">
              <a:solidFill>
                <a:schemeClr val="dk1"/>
              </a:solidFill>
              <a:latin typeface="Calibri"/>
              <a:ea typeface="Calibri"/>
              <a:cs typeface="Calibri"/>
              <a:sym typeface="Calibri"/>
            </a:endParaRPr>
          </a:p>
        </p:txBody>
      </p:sp>
      <p:sp>
        <p:nvSpPr>
          <p:cNvPr id="6" name="Google Shape;552;p75">
            <a:extLst>
              <a:ext uri="{FF2B5EF4-FFF2-40B4-BE49-F238E27FC236}">
                <a16:creationId xmlns:a16="http://schemas.microsoft.com/office/drawing/2014/main" id="{EF2A0B12-1B9B-5B41-BCA4-47BF00EFBD7F}"/>
              </a:ext>
            </a:extLst>
          </p:cNvPr>
          <p:cNvSpPr txBox="1">
            <a:spLocks/>
          </p:cNvSpPr>
          <p:nvPr/>
        </p:nvSpPr>
        <p:spPr>
          <a:xfrm>
            <a:off x="628650" y="194940"/>
            <a:ext cx="4466724"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IEEE </a:t>
            </a:r>
            <a:r>
              <a:rPr lang="en-US" sz="2500" dirty="0" err="1">
                <a:solidFill>
                  <a:srgbClr val="00629B"/>
                </a:solidFill>
              </a:rPr>
              <a:t>Collabratec</a:t>
            </a:r>
            <a:r>
              <a:rPr lang="en-US" sz="2500" dirty="0">
                <a:solidFill>
                  <a:srgbClr val="00629B"/>
                </a:solidFill>
              </a:rPr>
              <a:t> at a Glance</a:t>
            </a:r>
          </a:p>
        </p:txBody>
      </p:sp>
    </p:spTree>
    <p:extLst>
      <p:ext uri="{BB962C8B-B14F-4D97-AF65-F5344CB8AC3E}">
        <p14:creationId xmlns:p14="http://schemas.microsoft.com/office/powerpoint/2010/main" val="3047674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4" name="Google Shape;552;p75">
            <a:extLst>
              <a:ext uri="{FF2B5EF4-FFF2-40B4-BE49-F238E27FC236}">
                <a16:creationId xmlns:a16="http://schemas.microsoft.com/office/drawing/2014/main" id="{3802A06A-6AB3-7641-85E2-9B136CE0097B}"/>
              </a:ext>
            </a:extLst>
          </p:cNvPr>
          <p:cNvSpPr txBox="1">
            <a:spLocks/>
          </p:cNvSpPr>
          <p:nvPr/>
        </p:nvSpPr>
        <p:spPr>
          <a:xfrm>
            <a:off x="628650" y="194940"/>
            <a:ext cx="4466724" cy="60250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rgbClr val="00629B"/>
                </a:solidFill>
              </a:rPr>
              <a:t>Competitive Differentiation</a:t>
            </a:r>
          </a:p>
        </p:txBody>
      </p:sp>
      <p:graphicFrame>
        <p:nvGraphicFramePr>
          <p:cNvPr id="3" name="Table 6">
            <a:extLst>
              <a:ext uri="{FF2B5EF4-FFF2-40B4-BE49-F238E27FC236}">
                <a16:creationId xmlns:a16="http://schemas.microsoft.com/office/drawing/2014/main" id="{4CD8ACEF-3C95-AF4A-8D60-563961EC6E39}"/>
              </a:ext>
            </a:extLst>
          </p:cNvPr>
          <p:cNvGraphicFramePr>
            <a:graphicFrameLocks noGrp="1"/>
          </p:cNvGraphicFramePr>
          <p:nvPr>
            <p:extLst>
              <p:ext uri="{D42A27DB-BD31-4B8C-83A1-F6EECF244321}">
                <p14:modId xmlns:p14="http://schemas.microsoft.com/office/powerpoint/2010/main" val="2297441193"/>
              </p:ext>
            </p:extLst>
          </p:nvPr>
        </p:nvGraphicFramePr>
        <p:xfrm>
          <a:off x="701963" y="1385456"/>
          <a:ext cx="8127998" cy="2700300"/>
        </p:xfrm>
        <a:graphic>
          <a:graphicData uri="http://schemas.openxmlformats.org/drawingml/2006/table">
            <a:tbl>
              <a:tblPr firstRow="1" bandRow="1">
                <a:tableStyleId>{A3897B0F-1504-48AC-B4AE-CCEBD987B8B0}</a:tableStyleId>
              </a:tblPr>
              <a:tblGrid>
                <a:gridCol w="4673601">
                  <a:extLst>
                    <a:ext uri="{9D8B030D-6E8A-4147-A177-3AD203B41FA5}">
                      <a16:colId xmlns:a16="http://schemas.microsoft.com/office/drawing/2014/main" val="569980788"/>
                    </a:ext>
                  </a:extLst>
                </a:gridCol>
                <a:gridCol w="1017867">
                  <a:extLst>
                    <a:ext uri="{9D8B030D-6E8A-4147-A177-3AD203B41FA5}">
                      <a16:colId xmlns:a16="http://schemas.microsoft.com/office/drawing/2014/main" val="4275961660"/>
                    </a:ext>
                  </a:extLst>
                </a:gridCol>
                <a:gridCol w="794128">
                  <a:extLst>
                    <a:ext uri="{9D8B030D-6E8A-4147-A177-3AD203B41FA5}">
                      <a16:colId xmlns:a16="http://schemas.microsoft.com/office/drawing/2014/main" val="748473519"/>
                    </a:ext>
                  </a:extLst>
                </a:gridCol>
                <a:gridCol w="680604">
                  <a:extLst>
                    <a:ext uri="{9D8B030D-6E8A-4147-A177-3AD203B41FA5}">
                      <a16:colId xmlns:a16="http://schemas.microsoft.com/office/drawing/2014/main" val="1239132285"/>
                    </a:ext>
                  </a:extLst>
                </a:gridCol>
                <a:gridCol w="961798">
                  <a:extLst>
                    <a:ext uri="{9D8B030D-6E8A-4147-A177-3AD203B41FA5}">
                      <a16:colId xmlns:a16="http://schemas.microsoft.com/office/drawing/2014/main" val="904339228"/>
                    </a:ext>
                  </a:extLst>
                </a:gridCol>
              </a:tblGrid>
              <a:tr h="260168">
                <a:tc>
                  <a:txBody>
                    <a:bodyPr/>
                    <a:lstStyle/>
                    <a:p>
                      <a:r>
                        <a:rPr lang="en-US" sz="1200" b="1" dirty="0">
                          <a:solidFill>
                            <a:schemeClr val="tx1"/>
                          </a:solidFill>
                          <a:latin typeface="Calibri" panose="020F0502020204030204" pitchFamily="34" charset="0"/>
                          <a:cs typeface="Calibri" panose="020F0502020204030204" pitchFamily="34" charset="0"/>
                        </a:rPr>
                        <a:t>Capabilities</a:t>
                      </a:r>
                      <a:endParaRPr lang="en-US" sz="1200" dirty="0">
                        <a:solidFill>
                          <a:schemeClr val="tx1"/>
                        </a:solidFill>
                        <a:latin typeface="Calibri" panose="020F0502020204030204" pitchFamily="34" charset="0"/>
                        <a:cs typeface="Calibri" panose="020F0502020204030204" pitchFamily="34" charset="0"/>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b="1" dirty="0">
                          <a:solidFill>
                            <a:schemeClr val="tx1"/>
                          </a:solidFill>
                          <a:latin typeface="Calibri" panose="020F0502020204030204" pitchFamily="34" charset="0"/>
                          <a:cs typeface="Calibri" panose="020F0502020204030204" pitchFamily="34" charset="0"/>
                        </a:rPr>
                        <a:t>LinkedIn</a:t>
                      </a:r>
                      <a:endParaRPr lang="en-US" sz="1200" dirty="0">
                        <a:solidFill>
                          <a:schemeClr val="tx1"/>
                        </a:solidFill>
                        <a:latin typeface="Calibri" panose="020F0502020204030204" pitchFamily="34" charset="0"/>
                        <a:cs typeface="Calibri" panose="020F0502020204030204" pitchFamily="34" charset="0"/>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b="1" dirty="0">
                          <a:solidFill>
                            <a:schemeClr val="tx1"/>
                          </a:solidFill>
                          <a:latin typeface="Calibri" panose="020F0502020204030204" pitchFamily="34" charset="0"/>
                          <a:cs typeface="Calibri" panose="020F0502020204030204" pitchFamily="34" charset="0"/>
                        </a:rPr>
                        <a:t>Facebook</a:t>
                      </a:r>
                      <a:endParaRPr lang="en-US" sz="1200" dirty="0">
                        <a:solidFill>
                          <a:schemeClr val="tx1"/>
                        </a:solidFill>
                        <a:latin typeface="Calibri" panose="020F0502020204030204" pitchFamily="34" charset="0"/>
                        <a:cs typeface="Calibri" panose="020F0502020204030204" pitchFamily="34" charset="0"/>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100" b="1" dirty="0">
                          <a:solidFill>
                            <a:schemeClr val="tx1"/>
                          </a:solidFill>
                          <a:latin typeface="Calibri" panose="020F0502020204030204" pitchFamily="34" charset="0"/>
                          <a:cs typeface="Calibri" panose="020F0502020204030204" pitchFamily="34" charset="0"/>
                        </a:rPr>
                        <a:t>Slack</a:t>
                      </a:r>
                      <a:endParaRPr lang="en-US" sz="1100" dirty="0">
                        <a:solidFill>
                          <a:schemeClr val="tx1"/>
                        </a:solidFill>
                        <a:latin typeface="Calibri" panose="020F0502020204030204" pitchFamily="34" charset="0"/>
                        <a:cs typeface="Calibri" panose="020F0502020204030204" pitchFamily="34" charset="0"/>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b="1" dirty="0" err="1">
                          <a:solidFill>
                            <a:schemeClr val="tx1"/>
                          </a:solidFill>
                          <a:latin typeface="Calibri" panose="020F0502020204030204" pitchFamily="34" charset="0"/>
                          <a:cs typeface="Calibri" panose="020F0502020204030204" pitchFamily="34" charset="0"/>
                        </a:rPr>
                        <a:t>Collabratec</a:t>
                      </a:r>
                      <a:endParaRPr lang="en-US" sz="1200" dirty="0">
                        <a:solidFill>
                          <a:schemeClr val="tx1"/>
                        </a:solidFill>
                        <a:latin typeface="Calibri" panose="020F0502020204030204" pitchFamily="34" charset="0"/>
                        <a:cs typeface="Calibri" panose="020F0502020204030204" pitchFamily="34" charset="0"/>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507336889"/>
                  </a:ext>
                </a:extLst>
              </a:tr>
              <a:tr h="2890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latin typeface="Calibri" panose="020F0502020204030204" pitchFamily="34" charset="0"/>
                          <a:cs typeface="Calibri" panose="020F0502020204030204" pitchFamily="34" charset="0"/>
                        </a:rPr>
                        <a:t>Sizable audience to develop and participate in puzzles/brain teasers</a:t>
                      </a: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extLst>
                  <a:ext uri="{0D108BD9-81ED-4DB2-BD59-A6C34878D82A}">
                    <a16:rowId xmlns:a16="http://schemas.microsoft.com/office/drawing/2014/main" val="4187940672"/>
                  </a:ext>
                </a:extLst>
              </a:tr>
              <a:tr h="2851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latin typeface="Calibri" panose="020F0502020204030204" pitchFamily="34" charset="0"/>
                          <a:cs typeface="Calibri" panose="020F0502020204030204" pitchFamily="34" charset="0"/>
                        </a:rPr>
                        <a:t>Established communities/groups for puzzle and brain-teaser enthusiasts</a:t>
                      </a: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extLst>
                  <a:ext uri="{0D108BD9-81ED-4DB2-BD59-A6C34878D82A}">
                    <a16:rowId xmlns:a16="http://schemas.microsoft.com/office/drawing/2014/main" val="3233972842"/>
                  </a:ext>
                </a:extLst>
              </a:tr>
              <a:tr h="2890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dk1"/>
                          </a:solidFill>
                          <a:latin typeface="Calibri" panose="020F0502020204030204" pitchFamily="34" charset="0"/>
                          <a:cs typeface="Calibri" panose="020F0502020204030204" pitchFamily="34" charset="0"/>
                        </a:rPr>
                        <a:t>Email digests, w/personalized settings (real-time, daily, weekly)</a:t>
                      </a:r>
                      <a:endParaRPr lang="en-US" sz="1100"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extLst>
                  <a:ext uri="{0D108BD9-81ED-4DB2-BD59-A6C34878D82A}">
                    <a16:rowId xmlns:a16="http://schemas.microsoft.com/office/drawing/2014/main" val="1464522861"/>
                  </a:ext>
                </a:extLst>
              </a:tr>
              <a:tr h="2851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latin typeface="Calibri" panose="020F0502020204030204" pitchFamily="34" charset="0"/>
                          <a:cs typeface="Calibri" panose="020F0502020204030204" pitchFamily="34" charset="0"/>
                        </a:rPr>
                        <a:t>Communities, Workspaces, activities integrated with IEEE Data Store</a:t>
                      </a: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extLst>
                  <a:ext uri="{0D108BD9-81ED-4DB2-BD59-A6C34878D82A}">
                    <a16:rowId xmlns:a16="http://schemas.microsoft.com/office/drawing/2014/main" val="3595531883"/>
                  </a:ext>
                </a:extLst>
              </a:tr>
              <a:tr h="2851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dk1"/>
                          </a:solidFill>
                          <a:latin typeface="Calibri" panose="020F0502020204030204" pitchFamily="34" charset="0"/>
                          <a:cs typeface="Calibri" panose="020F0502020204030204" pitchFamily="34" charset="0"/>
                        </a:rPr>
                        <a:t>Micro-Credentialing/badge recognition achievements for puzzle achievement</a:t>
                      </a:r>
                      <a:endParaRPr lang="en-US" sz="1100"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extLst>
                  <a:ext uri="{0D108BD9-81ED-4DB2-BD59-A6C34878D82A}">
                    <a16:rowId xmlns:a16="http://schemas.microsoft.com/office/drawing/2014/main" val="620597084"/>
                  </a:ext>
                </a:extLst>
              </a:tr>
              <a:tr h="40470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dk1"/>
                          </a:solidFill>
                          <a:latin typeface="Calibri" panose="020F0502020204030204" pitchFamily="34" charset="0"/>
                          <a:cs typeface="Calibri" panose="020F0502020204030204" pitchFamily="34" charset="0"/>
                        </a:rPr>
                        <a:t>Analytics for community participants and badge recipients aligned with IEEE affiliations (member grade status, Section, Region, Society, etc.)</a:t>
                      </a:r>
                      <a:endParaRPr lang="en-US" sz="1100"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extLst>
                  <a:ext uri="{0D108BD9-81ED-4DB2-BD59-A6C34878D82A}">
                    <a16:rowId xmlns:a16="http://schemas.microsoft.com/office/drawing/2014/main" val="3282874098"/>
                  </a:ext>
                </a:extLst>
              </a:tr>
              <a:tr h="4752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dk1"/>
                          </a:solidFill>
                          <a:latin typeface="Calibri" panose="020F0502020204030204" pitchFamily="34" charset="0"/>
                          <a:cs typeface="Calibri" panose="020F0502020204030204" pitchFamily="34" charset="0"/>
                        </a:rPr>
                        <a:t>Non-Member, community participants flow into IEEE membership development pipeline and outreaches</a:t>
                      </a:r>
                      <a:endParaRPr lang="en-US" sz="1100"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c>
                  <a:txBody>
                    <a:bodyPr/>
                    <a:lstStyle/>
                    <a:p>
                      <a:endParaRPr lang="en-US" dirty="0">
                        <a:latin typeface="Calibri" panose="020F0502020204030204" pitchFamily="34" charset="0"/>
                        <a:cs typeface="Calibri" panose="020F0502020204030204" pitchFamily="34" charset="0"/>
                      </a:endParaRPr>
                    </a:p>
                  </a:txBody>
                  <a:tcPr>
                    <a:lnL w="3175" cap="flat" cmpd="sng" algn="ctr">
                      <a:solidFill>
                        <a:schemeClr val="tx2">
                          <a:lumMod val="90000"/>
                        </a:schemeClr>
                      </a:solidFill>
                      <a:prstDash val="solid"/>
                      <a:round/>
                      <a:headEnd type="none" w="med" len="med"/>
                      <a:tailEnd type="none" w="med" len="med"/>
                    </a:lnL>
                    <a:lnR w="3175" cap="flat" cmpd="sng" algn="ctr">
                      <a:solidFill>
                        <a:schemeClr val="tx2">
                          <a:lumMod val="90000"/>
                        </a:schemeClr>
                      </a:solidFill>
                      <a:prstDash val="solid"/>
                      <a:round/>
                      <a:headEnd type="none" w="med" len="med"/>
                      <a:tailEnd type="none" w="med" len="med"/>
                    </a:lnR>
                    <a:lnT w="3175" cap="flat" cmpd="sng" algn="ctr">
                      <a:solidFill>
                        <a:schemeClr val="tx2">
                          <a:lumMod val="90000"/>
                        </a:schemeClr>
                      </a:solidFill>
                      <a:prstDash val="solid"/>
                      <a:round/>
                      <a:headEnd type="none" w="med" len="med"/>
                      <a:tailEnd type="none" w="med" len="med"/>
                    </a:lnT>
                    <a:lnB w="3175"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extLst>
                  <a:ext uri="{0D108BD9-81ED-4DB2-BD59-A6C34878D82A}">
                    <a16:rowId xmlns:a16="http://schemas.microsoft.com/office/drawing/2014/main" val="2622447112"/>
                  </a:ext>
                </a:extLst>
              </a:tr>
            </a:tbl>
          </a:graphicData>
        </a:graphic>
      </p:graphicFrame>
      <p:sp>
        <p:nvSpPr>
          <p:cNvPr id="7" name="Oval 6">
            <a:extLst>
              <a:ext uri="{FF2B5EF4-FFF2-40B4-BE49-F238E27FC236}">
                <a16:creationId xmlns:a16="http://schemas.microsoft.com/office/drawing/2014/main" id="{489382A6-E7D6-1C4E-B481-B68088AC35CC}"/>
              </a:ext>
            </a:extLst>
          </p:cNvPr>
          <p:cNvSpPr/>
          <p:nvPr/>
        </p:nvSpPr>
        <p:spPr>
          <a:xfrm>
            <a:off x="5793578" y="1726806"/>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2DA4CC8-9FB6-BB44-916D-CA3C58DFEF15}"/>
              </a:ext>
            </a:extLst>
          </p:cNvPr>
          <p:cNvSpPr/>
          <p:nvPr/>
        </p:nvSpPr>
        <p:spPr>
          <a:xfrm>
            <a:off x="6700890" y="1726806"/>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944165-D119-4A45-B8F9-7A47DA43318D}"/>
              </a:ext>
            </a:extLst>
          </p:cNvPr>
          <p:cNvSpPr/>
          <p:nvPr/>
        </p:nvSpPr>
        <p:spPr>
          <a:xfrm>
            <a:off x="7452257" y="1726806"/>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FA725E7-74E8-664E-8792-D8BFD0644EB8}"/>
              </a:ext>
            </a:extLst>
          </p:cNvPr>
          <p:cNvSpPr/>
          <p:nvPr/>
        </p:nvSpPr>
        <p:spPr>
          <a:xfrm>
            <a:off x="6700890" y="2028996"/>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D1462B-479A-3D49-B8BB-3C562F74C56F}"/>
              </a:ext>
            </a:extLst>
          </p:cNvPr>
          <p:cNvSpPr/>
          <p:nvPr/>
        </p:nvSpPr>
        <p:spPr>
          <a:xfrm>
            <a:off x="5793578" y="2331187"/>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1D46819-4674-3A4B-9498-4E4F8D74AC11}"/>
              </a:ext>
            </a:extLst>
          </p:cNvPr>
          <p:cNvSpPr/>
          <p:nvPr/>
        </p:nvSpPr>
        <p:spPr>
          <a:xfrm>
            <a:off x="6700890" y="2331187"/>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0CD744D-B731-384A-BFDA-963557C012FA}"/>
              </a:ext>
            </a:extLst>
          </p:cNvPr>
          <p:cNvSpPr/>
          <p:nvPr/>
        </p:nvSpPr>
        <p:spPr>
          <a:xfrm>
            <a:off x="7452257" y="2331187"/>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E9F65B-9F31-6E40-8BFA-9A8DF821E545}"/>
              </a:ext>
            </a:extLst>
          </p:cNvPr>
          <p:cNvSpPr/>
          <p:nvPr/>
        </p:nvSpPr>
        <p:spPr>
          <a:xfrm>
            <a:off x="8231978" y="2331187"/>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45971EB-D176-0D42-A796-BDB4B5E3C0A6}"/>
              </a:ext>
            </a:extLst>
          </p:cNvPr>
          <p:cNvSpPr/>
          <p:nvPr/>
        </p:nvSpPr>
        <p:spPr>
          <a:xfrm>
            <a:off x="8231978" y="2639560"/>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F432706-11BA-7147-B935-5BD7D2426B2E}"/>
              </a:ext>
            </a:extLst>
          </p:cNvPr>
          <p:cNvSpPr/>
          <p:nvPr/>
        </p:nvSpPr>
        <p:spPr>
          <a:xfrm>
            <a:off x="8231978" y="2945121"/>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8F6C955-C74D-F04F-88B0-B7BFA0512ECC}"/>
              </a:ext>
            </a:extLst>
          </p:cNvPr>
          <p:cNvSpPr/>
          <p:nvPr/>
        </p:nvSpPr>
        <p:spPr>
          <a:xfrm>
            <a:off x="8231978" y="3334059"/>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6ACEEBE-55F6-634C-A3CB-91FE4FAC6542}"/>
              </a:ext>
            </a:extLst>
          </p:cNvPr>
          <p:cNvSpPr/>
          <p:nvPr/>
        </p:nvSpPr>
        <p:spPr>
          <a:xfrm>
            <a:off x="8231978" y="3783605"/>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480677-C82C-F243-BB9B-D4E8C3661D62}"/>
              </a:ext>
            </a:extLst>
          </p:cNvPr>
          <p:cNvSpPr/>
          <p:nvPr/>
        </p:nvSpPr>
        <p:spPr>
          <a:xfrm>
            <a:off x="8234356" y="2027653"/>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D480677-C82C-F243-BB9B-D4E8C3661D62}"/>
              </a:ext>
            </a:extLst>
          </p:cNvPr>
          <p:cNvSpPr/>
          <p:nvPr/>
        </p:nvSpPr>
        <p:spPr>
          <a:xfrm>
            <a:off x="8231978" y="1726461"/>
            <a:ext cx="175491" cy="17549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2"/>
          <p:cNvSpPr txBox="1">
            <a:spLocks noGrp="1"/>
          </p:cNvSpPr>
          <p:nvPr>
            <p:ph type="ctrTitle"/>
          </p:nvPr>
        </p:nvSpPr>
        <p:spPr>
          <a:xfrm>
            <a:off x="564948" y="890020"/>
            <a:ext cx="7285800" cy="945000"/>
          </a:xfrm>
          <a:prstGeom prst="rect">
            <a:avLst/>
          </a:prstGeom>
          <a:noFill/>
          <a:ln>
            <a:noFill/>
          </a:ln>
        </p:spPr>
        <p:txBody>
          <a:bodyPr spcFirstLastPara="1" wrap="square" lIns="91425" tIns="45700" rIns="91425" bIns="45700" anchor="b" anchorCtr="0">
            <a:noAutofit/>
          </a:bodyPr>
          <a:lstStyle/>
          <a:p>
            <a:pPr lvl="0"/>
            <a:r>
              <a:rPr lang="en-US" dirty="0">
                <a:solidFill>
                  <a:srgbClr val="00629B"/>
                </a:solidFill>
              </a:rPr>
              <a:t>Audiences</a:t>
            </a:r>
            <a:endParaRPr dirty="0">
              <a:solidFill>
                <a:srgbClr val="00629B"/>
              </a:solidFill>
            </a:endParaRPr>
          </a:p>
        </p:txBody>
      </p:sp>
      <p:sp>
        <p:nvSpPr>
          <p:cNvPr id="666" name="Google Shape;666;p82"/>
          <p:cNvSpPr txBox="1">
            <a:spLocks noGrp="1"/>
          </p:cNvSpPr>
          <p:nvPr>
            <p:ph type="sldNum" idx="12"/>
          </p:nvPr>
        </p:nvSpPr>
        <p:spPr>
          <a:xfrm>
            <a:off x="139416" y="4792807"/>
            <a:ext cx="425400" cy="333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800"/>
              <a:buNone/>
            </a:pPr>
            <a:fld id="{00000000-1234-1234-1234-123412341234}" type="slidenum">
              <a:rPr lang="en-US"/>
              <a:t>8</a:t>
            </a:fld>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1"/>
          <p:cNvSpPr txBox="1">
            <a:spLocks noGrp="1"/>
          </p:cNvSpPr>
          <p:nvPr>
            <p:ph type="title"/>
          </p:nvPr>
        </p:nvSpPr>
        <p:spPr>
          <a:xfrm>
            <a:off x="628650" y="194940"/>
            <a:ext cx="7886700" cy="602400"/>
          </a:xfrm>
          <a:prstGeom prst="rect">
            <a:avLst/>
          </a:prstGeom>
        </p:spPr>
        <p:txBody>
          <a:bodyPr spcFirstLastPara="1" wrap="square" lIns="91425" tIns="45700" rIns="91425" bIns="45700" anchor="b" anchorCtr="0">
            <a:noAutofit/>
          </a:bodyPr>
          <a:lstStyle/>
          <a:p>
            <a:pPr lvl="0"/>
            <a:r>
              <a:rPr lang="en-US" dirty="0">
                <a:solidFill>
                  <a:srgbClr val="00629B"/>
                </a:solidFill>
              </a:rPr>
              <a:t>Collabratec's Audiences</a:t>
            </a:r>
            <a:endParaRPr dirty="0">
              <a:solidFill>
                <a:srgbClr val="00629B"/>
              </a:solidFill>
            </a:endParaRPr>
          </a:p>
        </p:txBody>
      </p:sp>
      <p:sp>
        <p:nvSpPr>
          <p:cNvPr id="657" name="Google Shape;657;p81"/>
          <p:cNvSpPr txBox="1"/>
          <p:nvPr/>
        </p:nvSpPr>
        <p:spPr>
          <a:xfrm>
            <a:off x="219577" y="1311144"/>
            <a:ext cx="4421652" cy="2980273"/>
          </a:xfrm>
          <a:prstGeom prst="rect">
            <a:avLst/>
          </a:prstGeom>
          <a:noFill/>
          <a:ln>
            <a:noFill/>
          </a:ln>
        </p:spPr>
        <p:txBody>
          <a:bodyPr spcFirstLastPara="1" wrap="square" lIns="91425" tIns="91425" rIns="91425" bIns="91425" anchor="t" anchorCtr="0">
            <a:spAutoFit/>
          </a:bodyPr>
          <a:lstStyle/>
          <a:p>
            <a:pPr marL="697230" lvl="1" indent="-285750" defTabSz="457200">
              <a:spcBef>
                <a:spcPts val="1000"/>
              </a:spcBef>
              <a:buClr>
                <a:schemeClr val="tx1"/>
              </a:buClr>
              <a:buFont typeface="Arial" panose="020B0604020202020204" pitchFamily="34" charset="0"/>
              <a:buChar char="•"/>
            </a:pPr>
            <a:r>
              <a:rPr lang="en-US" sz="1500" kern="1200" dirty="0">
                <a:solidFill>
                  <a:prstClr val="black"/>
                </a:solidFill>
                <a:latin typeface="Calibri" panose="020F0502020204030204" pitchFamily="34" charset="0"/>
                <a:ea typeface="+mn-ea"/>
                <a:cs typeface="Calibri" panose="020F0502020204030204" pitchFamily="34" charset="0"/>
              </a:rPr>
              <a:t>Members</a:t>
            </a:r>
          </a:p>
          <a:p>
            <a:pPr marL="697230" lvl="1" indent="-285750" defTabSz="457200">
              <a:spcBef>
                <a:spcPts val="1000"/>
              </a:spcBef>
              <a:buClr>
                <a:schemeClr val="tx1"/>
              </a:buClr>
              <a:buFont typeface="Arial" panose="020B0604020202020204" pitchFamily="34" charset="0"/>
              <a:buChar char="•"/>
            </a:pPr>
            <a:r>
              <a:rPr lang="en-US" sz="1500" kern="1200" dirty="0">
                <a:solidFill>
                  <a:prstClr val="black"/>
                </a:solidFill>
                <a:latin typeface="Calibri" panose="020F0502020204030204" pitchFamily="34" charset="0"/>
                <a:ea typeface="+mn-ea"/>
                <a:cs typeface="Calibri" panose="020F0502020204030204" pitchFamily="34" charset="0"/>
              </a:rPr>
              <a:t>Authors/Researchers</a:t>
            </a:r>
          </a:p>
          <a:p>
            <a:pPr marL="697230" lvl="1" indent="-285750" defTabSz="457200">
              <a:spcBef>
                <a:spcPts val="1000"/>
              </a:spcBef>
              <a:buClr>
                <a:schemeClr val="tx1"/>
              </a:buClr>
              <a:buFont typeface="Arial" panose="020B0604020202020204" pitchFamily="34" charset="0"/>
              <a:buChar char="•"/>
            </a:pPr>
            <a:r>
              <a:rPr lang="en-US" sz="1500" kern="1200" dirty="0">
                <a:solidFill>
                  <a:prstClr val="black"/>
                </a:solidFill>
                <a:latin typeface="Calibri" panose="020F0502020204030204" pitchFamily="34" charset="0"/>
                <a:ea typeface="+mn-ea"/>
                <a:cs typeface="Calibri" panose="020F0502020204030204" pitchFamily="34" charset="0"/>
              </a:rPr>
              <a:t>Volunteers</a:t>
            </a:r>
          </a:p>
          <a:p>
            <a:pPr marL="697230" lvl="1" indent="-285750" defTabSz="457200">
              <a:spcBef>
                <a:spcPts val="1000"/>
              </a:spcBef>
              <a:buClr>
                <a:schemeClr val="tx1"/>
              </a:buClr>
              <a:buFont typeface="Arial" panose="020B0604020202020204" pitchFamily="34" charset="0"/>
              <a:buChar char="•"/>
            </a:pPr>
            <a:r>
              <a:rPr lang="en-US" sz="1500" kern="1200" dirty="0">
                <a:solidFill>
                  <a:prstClr val="black"/>
                </a:solidFill>
                <a:latin typeface="Calibri" panose="020F0502020204030204" pitchFamily="34" charset="0"/>
                <a:ea typeface="+mn-ea"/>
                <a:cs typeface="Calibri" panose="020F0502020204030204" pitchFamily="34" charset="0"/>
              </a:rPr>
              <a:t>Society Members</a:t>
            </a:r>
          </a:p>
          <a:p>
            <a:pPr marL="697230" lvl="1" indent="-285750" defTabSz="457200">
              <a:spcBef>
                <a:spcPts val="1000"/>
              </a:spcBef>
              <a:buClr>
                <a:schemeClr val="tx1"/>
              </a:buClr>
              <a:buFont typeface="Arial" panose="020B0604020202020204" pitchFamily="34" charset="0"/>
              <a:buChar char="•"/>
            </a:pPr>
            <a:r>
              <a:rPr lang="en-US" sz="1500" kern="1200" dirty="0">
                <a:solidFill>
                  <a:prstClr val="black"/>
                </a:solidFill>
                <a:latin typeface="Calibri" panose="020F0502020204030204" pitchFamily="34" charset="0"/>
                <a:ea typeface="+mn-ea"/>
                <a:cs typeface="Calibri" panose="020F0502020204030204" pitchFamily="34" charset="0"/>
              </a:rPr>
              <a:t>Greater Technical Community</a:t>
            </a:r>
          </a:p>
          <a:p>
            <a:pPr marL="822960" lvl="2" indent="-182880" defTabSz="457200">
              <a:spcBef>
                <a:spcPts val="800"/>
              </a:spcBef>
              <a:buClr>
                <a:schemeClr val="tx1"/>
              </a:buClr>
              <a:buFont typeface="Lucida Grande"/>
              <a:buChar char="–"/>
            </a:pPr>
            <a:r>
              <a:rPr lang="en-US" sz="1500" kern="1200" dirty="0">
                <a:solidFill>
                  <a:prstClr val="black"/>
                </a:solidFill>
                <a:latin typeface="Calibri" panose="020F0502020204030204" pitchFamily="34" charset="0"/>
                <a:ea typeface="+mn-ea"/>
                <a:cs typeface="Calibri" panose="020F0502020204030204" pitchFamily="34" charset="0"/>
              </a:rPr>
              <a:t>Academia</a:t>
            </a:r>
          </a:p>
          <a:p>
            <a:pPr marL="822960" lvl="2" indent="-182880" defTabSz="457200">
              <a:spcBef>
                <a:spcPts val="800"/>
              </a:spcBef>
              <a:buClr>
                <a:schemeClr val="tx1"/>
              </a:buClr>
              <a:buFont typeface="Lucida Grande"/>
              <a:buChar char="–"/>
            </a:pPr>
            <a:r>
              <a:rPr lang="en-US" sz="1500" kern="1200" dirty="0">
                <a:solidFill>
                  <a:prstClr val="black"/>
                </a:solidFill>
                <a:latin typeface="Calibri" panose="020F0502020204030204" pitchFamily="34" charset="0"/>
                <a:ea typeface="+mn-ea"/>
                <a:cs typeface="Calibri" panose="020F0502020204030204" pitchFamily="34" charset="0"/>
              </a:rPr>
              <a:t>Corporate/Professional</a:t>
            </a:r>
          </a:p>
          <a:p>
            <a:pPr marL="822960" lvl="2" indent="-182880" defTabSz="457200">
              <a:spcBef>
                <a:spcPts val="800"/>
              </a:spcBef>
              <a:buClr>
                <a:schemeClr val="tx1"/>
              </a:buClr>
              <a:buFont typeface="Lucida Grande"/>
              <a:buChar char="–"/>
            </a:pPr>
            <a:r>
              <a:rPr lang="en-US" sz="1500" kern="1200" dirty="0">
                <a:solidFill>
                  <a:prstClr val="black"/>
                </a:solidFill>
                <a:latin typeface="Calibri" panose="020F0502020204030204" pitchFamily="34" charset="0"/>
                <a:ea typeface="+mn-ea"/>
                <a:cs typeface="Calibri" panose="020F0502020204030204" pitchFamily="34" charset="0"/>
              </a:rPr>
              <a:t>Students</a:t>
            </a:r>
          </a:p>
        </p:txBody>
      </p:sp>
      <p:cxnSp>
        <p:nvCxnSpPr>
          <p:cNvPr id="10" name="Straight Connector 9">
            <a:extLst>
              <a:ext uri="{FF2B5EF4-FFF2-40B4-BE49-F238E27FC236}">
                <a16:creationId xmlns:a16="http://schemas.microsoft.com/office/drawing/2014/main" id="{6945D164-7C66-E246-A169-8D8393A6157C}"/>
              </a:ext>
            </a:extLst>
          </p:cNvPr>
          <p:cNvCxnSpPr>
            <a:cxnSpLocks/>
          </p:cNvCxnSpPr>
          <p:nvPr/>
        </p:nvCxnSpPr>
        <p:spPr>
          <a:xfrm flipV="1">
            <a:off x="6604823" y="2453022"/>
            <a:ext cx="760405" cy="30938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752CEC-DAB8-4849-9B29-42F8F987371C}"/>
              </a:ext>
            </a:extLst>
          </p:cNvPr>
          <p:cNvCxnSpPr>
            <a:cxnSpLocks/>
          </p:cNvCxnSpPr>
          <p:nvPr/>
        </p:nvCxnSpPr>
        <p:spPr>
          <a:xfrm flipV="1">
            <a:off x="7780162" y="2862197"/>
            <a:ext cx="111235" cy="456709"/>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22405FAB-1ACA-1648-8368-DAD5B33B49AE}"/>
              </a:ext>
            </a:extLst>
          </p:cNvPr>
          <p:cNvCxnSpPr>
            <a:cxnSpLocks/>
          </p:cNvCxnSpPr>
          <p:nvPr/>
        </p:nvCxnSpPr>
        <p:spPr>
          <a:xfrm>
            <a:off x="6604823" y="3318905"/>
            <a:ext cx="507525" cy="319906"/>
          </a:xfrm>
          <a:prstGeom prst="line">
            <a:avLst/>
          </a:prstGeom>
          <a:ln w="19050"/>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3DD6C943-214F-D540-9DD6-830B8D1D0EAD}"/>
              </a:ext>
            </a:extLst>
          </p:cNvPr>
          <p:cNvPicPr>
            <a:picLocks noChangeAspect="1"/>
          </p:cNvPicPr>
          <p:nvPr/>
        </p:nvPicPr>
        <p:blipFill>
          <a:blip r:embed="rId3"/>
          <a:stretch>
            <a:fillRect/>
          </a:stretch>
        </p:blipFill>
        <p:spPr>
          <a:xfrm>
            <a:off x="7266855" y="1469849"/>
            <a:ext cx="1401954" cy="2019765"/>
          </a:xfrm>
          <a:prstGeom prst="rect">
            <a:avLst/>
          </a:prstGeom>
        </p:spPr>
      </p:pic>
      <p:pic>
        <p:nvPicPr>
          <p:cNvPr id="17" name="Picture 16">
            <a:extLst>
              <a:ext uri="{FF2B5EF4-FFF2-40B4-BE49-F238E27FC236}">
                <a16:creationId xmlns:a16="http://schemas.microsoft.com/office/drawing/2014/main" id="{A211C6D9-5A10-F445-9F8A-4C0F0CD9D12B}"/>
              </a:ext>
            </a:extLst>
          </p:cNvPr>
          <p:cNvPicPr>
            <a:picLocks noChangeAspect="1"/>
          </p:cNvPicPr>
          <p:nvPr/>
        </p:nvPicPr>
        <p:blipFill>
          <a:blip r:embed="rId4"/>
          <a:stretch>
            <a:fillRect/>
          </a:stretch>
        </p:blipFill>
        <p:spPr>
          <a:xfrm>
            <a:off x="7032162" y="3335003"/>
            <a:ext cx="1607233" cy="1966639"/>
          </a:xfrm>
          <a:prstGeom prst="rect">
            <a:avLst/>
          </a:prstGeom>
        </p:spPr>
      </p:pic>
      <p:pic>
        <p:nvPicPr>
          <p:cNvPr id="19" name="Picture 18">
            <a:extLst>
              <a:ext uri="{FF2B5EF4-FFF2-40B4-BE49-F238E27FC236}">
                <a16:creationId xmlns:a16="http://schemas.microsoft.com/office/drawing/2014/main" id="{90020A11-DEF1-704B-9836-3B14526552E5}"/>
              </a:ext>
            </a:extLst>
          </p:cNvPr>
          <p:cNvPicPr>
            <a:picLocks noChangeAspect="1"/>
          </p:cNvPicPr>
          <p:nvPr/>
        </p:nvPicPr>
        <p:blipFill>
          <a:blip r:embed="rId5"/>
          <a:stretch>
            <a:fillRect/>
          </a:stretch>
        </p:blipFill>
        <p:spPr>
          <a:xfrm>
            <a:off x="4271373" y="1924530"/>
            <a:ext cx="2504135" cy="3130168"/>
          </a:xfrm>
          <a:prstGeom prst="rect">
            <a:avLst/>
          </a:prstGeom>
        </p:spPr>
      </p:pic>
    </p:spTree>
  </p:cSld>
  <p:clrMapOvr>
    <a:masterClrMapping/>
  </p:clrMapOvr>
</p:sld>
</file>

<file path=ppt/theme/theme1.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2830</TotalTime>
  <Words>1099</Words>
  <Application>Microsoft Office PowerPoint</Application>
  <PresentationFormat>On-screen Show (16:9)</PresentationFormat>
  <Paragraphs>144</Paragraphs>
  <Slides>19</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Lucida Grande</vt:lpstr>
      <vt:lpstr>Arial</vt:lpstr>
      <vt:lpstr>Verdana</vt:lpstr>
      <vt:lpstr>Calibri</vt:lpstr>
      <vt:lpstr>Noto Sans Symbols</vt:lpstr>
      <vt:lpstr>Formata Regular</vt:lpstr>
      <vt:lpstr>Merriweather Sans</vt:lpstr>
      <vt:lpstr>Courier New</vt:lpstr>
      <vt:lpstr>Theme 1</vt:lpstr>
      <vt:lpstr>Theme 1</vt:lpstr>
      <vt:lpstr>PowerPoint Presentation</vt:lpstr>
      <vt:lpstr>Overview</vt:lpstr>
      <vt:lpstr>What is IEEE Collabratec?</vt:lpstr>
      <vt:lpstr>PowerPoint Presentation</vt:lpstr>
      <vt:lpstr>PowerPoint Presentation</vt:lpstr>
      <vt:lpstr>PowerPoint Presentation</vt:lpstr>
      <vt:lpstr>PowerPoint Presentation</vt:lpstr>
      <vt:lpstr>Audiences</vt:lpstr>
      <vt:lpstr>Collabratec's Audiences</vt:lpstr>
      <vt:lpstr>Features and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Anderson</dc:creator>
  <cp:lastModifiedBy>Natalie Apadula</cp:lastModifiedBy>
  <cp:revision>104</cp:revision>
  <dcterms:modified xsi:type="dcterms:W3CDTF">2021-08-31T18:22:23Z</dcterms:modified>
</cp:coreProperties>
</file>